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239_E1536D9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4"/>
    <p:sldMasterId id="2147484145" r:id="rId5"/>
  </p:sldMasterIdLst>
  <p:notesMasterIdLst>
    <p:notesMasterId r:id="rId23"/>
  </p:notesMasterIdLst>
  <p:handoutMasterIdLst>
    <p:handoutMasterId r:id="rId24"/>
  </p:handoutMasterIdLst>
  <p:sldIdLst>
    <p:sldId id="527" r:id="rId6"/>
    <p:sldId id="503" r:id="rId7"/>
    <p:sldId id="549" r:id="rId8"/>
    <p:sldId id="546" r:id="rId9"/>
    <p:sldId id="566" r:id="rId10"/>
    <p:sldId id="559" r:id="rId11"/>
    <p:sldId id="560" r:id="rId12"/>
    <p:sldId id="561" r:id="rId13"/>
    <p:sldId id="565" r:id="rId14"/>
    <p:sldId id="567" r:id="rId15"/>
    <p:sldId id="563" r:id="rId16"/>
    <p:sldId id="568" r:id="rId17"/>
    <p:sldId id="553" r:id="rId18"/>
    <p:sldId id="569" r:id="rId19"/>
    <p:sldId id="517" r:id="rId20"/>
    <p:sldId id="570" r:id="rId21"/>
    <p:sldId id="500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0B143D-DBE7-376F-FC27-749718F05437}" name="Elena Montilla Rosero" initials="ER" userId="S::emontill@eafit.edu.co::01be1eb5-91f5-4753-a789-4a739bbaee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Patricia Giraldo Ramirez" initials="CPGR" lastIdx="2" clrIdx="0">
    <p:extLst>
      <p:ext uri="{19B8F6BF-5375-455C-9EA6-DF929625EA0E}">
        <p15:presenceInfo xmlns:p15="http://schemas.microsoft.com/office/powerpoint/2012/main" userId="S::cgiral38@eafit.edu.co::a8f47b06-90c7-496f-97a9-d4a7bb8f82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2C9B6"/>
    <a:srgbClr val="007A8A"/>
    <a:srgbClr val="000000"/>
    <a:srgbClr val="CACF19"/>
    <a:srgbClr val="032721"/>
    <a:srgbClr val="282905"/>
    <a:srgbClr val="6F710D"/>
    <a:srgbClr val="A4A814"/>
    <a:srgbClr val="979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CF043-88B5-4F20-3B3A-F04DB468DCC8}" v="42" dt="2024-03-14T21:28:33.825"/>
    <p1510:client id="{A54FB241-6BB7-410D-A3D5-ECB46FBE622F}" v="3308" dt="2024-03-14T21:33:36.539"/>
    <p1510:client id="{A60A96BB-4312-0C3C-D88A-EB45F1FCB686}" v="82" dt="2024-03-14T15:54:31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pos="302"/>
        <p:guide pos="7514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Londoño Palacio" userId="S::flondonop@eafit.edu.co::396f63ce-5f33-4c5b-97a9-ded7a5be7ba1" providerId="AD" clId="Web-{7ADCF043-88B5-4F20-3B3A-F04DB468DCC8}"/>
    <pc:docChg chg="modSld">
      <pc:chgData name="Fernando Londoño Palacio" userId="S::flondonop@eafit.edu.co::396f63ce-5f33-4c5b-97a9-ded7a5be7ba1" providerId="AD" clId="Web-{7ADCF043-88B5-4F20-3B3A-F04DB468DCC8}" dt="2024-03-14T21:28:33.825" v="37" actId="1076"/>
      <pc:docMkLst>
        <pc:docMk/>
      </pc:docMkLst>
      <pc:sldChg chg="modSp modCm">
        <pc:chgData name="Fernando Londoño Palacio" userId="S::flondonop@eafit.edu.co::396f63ce-5f33-4c5b-97a9-ded7a5be7ba1" providerId="AD" clId="Web-{7ADCF043-88B5-4F20-3B3A-F04DB468DCC8}" dt="2024-03-14T21:28:33.825" v="37" actId="1076"/>
        <pc:sldMkLst>
          <pc:docMk/>
          <pc:sldMk cId="3780341143" sldId="569"/>
        </pc:sldMkLst>
        <pc:spChg chg="mod">
          <ac:chgData name="Fernando Londoño Palacio" userId="S::flondonop@eafit.edu.co::396f63ce-5f33-4c5b-97a9-ded7a5be7ba1" providerId="AD" clId="Web-{7ADCF043-88B5-4F20-3B3A-F04DB468DCC8}" dt="2024-03-14T21:28:27.091" v="36" actId="1076"/>
          <ac:spMkLst>
            <pc:docMk/>
            <pc:sldMk cId="3780341143" sldId="569"/>
            <ac:spMk id="6" creationId="{E9C04E80-842E-8AC5-4CF9-6E2DCAF12E90}"/>
          </ac:spMkLst>
        </pc:spChg>
        <pc:spChg chg="mod">
          <ac:chgData name="Fernando Londoño Palacio" userId="S::flondonop@eafit.edu.co::396f63ce-5f33-4c5b-97a9-ded7a5be7ba1" providerId="AD" clId="Web-{7ADCF043-88B5-4F20-3B3A-F04DB468DCC8}" dt="2024-03-14T21:28:33.825" v="37" actId="1076"/>
          <ac:spMkLst>
            <pc:docMk/>
            <pc:sldMk cId="3780341143" sldId="569"/>
            <ac:spMk id="7" creationId="{DFB6ADEC-E232-B467-3B45-7338950A1E7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ernando Londoño Palacio" userId="S::flondonop@eafit.edu.co::396f63ce-5f33-4c5b-97a9-ded7a5be7ba1" providerId="AD" clId="Web-{7ADCF043-88B5-4F20-3B3A-F04DB468DCC8}" dt="2024-03-14T21:28:00.840" v="33" actId="20577"/>
              <pc2:cmMkLst xmlns:pc2="http://schemas.microsoft.com/office/powerpoint/2019/9/main/command">
                <pc:docMk/>
                <pc:sldMk cId="3780341143" sldId="569"/>
                <pc2:cmMk id="{32F05B82-62FA-414F-BB1C-00FA66285B67}"/>
              </pc2:cmMkLst>
            </pc226:cmChg>
          </p:ext>
        </pc:extLst>
      </pc:sldChg>
    </pc:docChg>
  </pc:docChgLst>
  <pc:docChgLst>
    <pc:chgData name="Elena Montilla Rosero" userId="S::emontill@eafit.edu.co::01be1eb5-91f5-4753-a789-4a739bbaee73" providerId="AD" clId="Web-{A60A96BB-4312-0C3C-D88A-EB45F1FCB686}"/>
    <pc:docChg chg="mod modSld">
      <pc:chgData name="Elena Montilla Rosero" userId="S::emontill@eafit.edu.co::01be1eb5-91f5-4753-a789-4a739bbaee73" providerId="AD" clId="Web-{A60A96BB-4312-0C3C-D88A-EB45F1FCB686}" dt="2024-03-14T15:54:30.618" v="66" actId="20577"/>
      <pc:docMkLst>
        <pc:docMk/>
      </pc:docMkLst>
      <pc:sldChg chg="modSp addCm modCm">
        <pc:chgData name="Elena Montilla Rosero" userId="S::emontill@eafit.edu.co::01be1eb5-91f5-4753-a789-4a739bbaee73" providerId="AD" clId="Web-{A60A96BB-4312-0C3C-D88A-EB45F1FCB686}" dt="2024-03-14T15:54:30.618" v="66" actId="20577"/>
        <pc:sldMkLst>
          <pc:docMk/>
          <pc:sldMk cId="3780341143" sldId="569"/>
        </pc:sldMkLst>
        <pc:spChg chg="mod">
          <ac:chgData name="Elena Montilla Rosero" userId="S::emontill@eafit.edu.co::01be1eb5-91f5-4753-a789-4a739bbaee73" providerId="AD" clId="Web-{A60A96BB-4312-0C3C-D88A-EB45F1FCB686}" dt="2024-03-14T15:54:30.618" v="66" actId="20577"/>
          <ac:spMkLst>
            <pc:docMk/>
            <pc:sldMk cId="3780341143" sldId="569"/>
            <ac:spMk id="6" creationId="{E9C04E80-842E-8AC5-4CF9-6E2DCAF12E9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Elena Montilla Rosero" userId="S::emontill@eafit.edu.co::01be1eb5-91f5-4753-a789-4a739bbaee73" providerId="AD" clId="Web-{A60A96BB-4312-0C3C-D88A-EB45F1FCB686}" dt="2024-03-14T15:54:25.445" v="65" actId="20577"/>
              <pc2:cmMkLst xmlns:pc2="http://schemas.microsoft.com/office/powerpoint/2019/9/main/command">
                <pc:docMk/>
                <pc:sldMk cId="3780341143" sldId="569"/>
                <pc2:cmMk id="{32F05B82-62FA-414F-BB1C-00FA66285B67}"/>
              </pc2:cmMkLst>
            </pc226:cmChg>
          </p:ext>
        </pc:extLst>
      </pc:sldChg>
    </pc:docChg>
  </pc:docChgLst>
  <pc:docChgLst>
    <pc:chgData name="Fernando Londoño Palacio" userId="396f63ce-5f33-4c5b-97a9-ded7a5be7ba1" providerId="ADAL" clId="{A54FB241-6BB7-410D-A3D5-ECB46FBE622F}"/>
    <pc:docChg chg="undo redo custSel addSld delSld modSld sldOrd">
      <pc:chgData name="Fernando Londoño Palacio" userId="396f63ce-5f33-4c5b-97a9-ded7a5be7ba1" providerId="ADAL" clId="{A54FB241-6BB7-410D-A3D5-ECB46FBE622F}" dt="2024-03-14T21:33:36.539" v="5355" actId="20577"/>
      <pc:docMkLst>
        <pc:docMk/>
      </pc:docMkLst>
      <pc:sldChg chg="modSp mod">
        <pc:chgData name="Fernando Londoño Palacio" userId="396f63ce-5f33-4c5b-97a9-ded7a5be7ba1" providerId="ADAL" clId="{A54FB241-6BB7-410D-A3D5-ECB46FBE622F}" dt="2024-03-13T22:26:32.273" v="3848" actId="20577"/>
        <pc:sldMkLst>
          <pc:docMk/>
          <pc:sldMk cId="3125500647" sldId="500"/>
        </pc:sldMkLst>
        <pc:spChg chg="mod">
          <ac:chgData name="Fernando Londoño Palacio" userId="396f63ce-5f33-4c5b-97a9-ded7a5be7ba1" providerId="ADAL" clId="{A54FB241-6BB7-410D-A3D5-ECB46FBE622F}" dt="2024-03-13T22:26:32.273" v="3848" actId="20577"/>
          <ac:spMkLst>
            <pc:docMk/>
            <pc:sldMk cId="3125500647" sldId="500"/>
            <ac:spMk id="3" creationId="{1372829B-FCDA-43E4-9B63-B4AC88469ACE}"/>
          </ac:spMkLst>
        </pc:spChg>
      </pc:sldChg>
      <pc:sldChg chg="addSp delSp modSp mod">
        <pc:chgData name="Fernando Londoño Palacio" userId="396f63ce-5f33-4c5b-97a9-ded7a5be7ba1" providerId="ADAL" clId="{A54FB241-6BB7-410D-A3D5-ECB46FBE622F}" dt="2024-03-14T06:00:15.682" v="4158" actId="20577"/>
        <pc:sldMkLst>
          <pc:docMk/>
          <pc:sldMk cId="3375354435" sldId="503"/>
        </pc:sldMkLst>
        <pc:spChg chg="mod">
          <ac:chgData name="Fernando Londoño Palacio" userId="396f63ce-5f33-4c5b-97a9-ded7a5be7ba1" providerId="ADAL" clId="{A54FB241-6BB7-410D-A3D5-ECB46FBE622F}" dt="2024-03-14T05:59:28.357" v="4118" actId="1076"/>
          <ac:spMkLst>
            <pc:docMk/>
            <pc:sldMk cId="3375354435" sldId="503"/>
            <ac:spMk id="2" creationId="{25DB9CC6-5E61-A3F0-A11D-EF2258EE98B0}"/>
          </ac:spMkLst>
        </pc:spChg>
        <pc:spChg chg="del mod">
          <ac:chgData name="Fernando Londoño Palacio" userId="396f63ce-5f33-4c5b-97a9-ded7a5be7ba1" providerId="ADAL" clId="{A54FB241-6BB7-410D-A3D5-ECB46FBE622F}" dt="2024-03-11T16:55:29.788" v="3047"/>
          <ac:spMkLst>
            <pc:docMk/>
            <pc:sldMk cId="3375354435" sldId="503"/>
            <ac:spMk id="5" creationId="{4FC02EEB-F35B-10B3-A2CC-88FA77568DBD}"/>
          </ac:spMkLst>
        </pc:spChg>
        <pc:spChg chg="add mod">
          <ac:chgData name="Fernando Londoño Palacio" userId="396f63ce-5f33-4c5b-97a9-ded7a5be7ba1" providerId="ADAL" clId="{A54FB241-6BB7-410D-A3D5-ECB46FBE622F}" dt="2024-03-14T05:40:15.067" v="4083" actId="14100"/>
          <ac:spMkLst>
            <pc:docMk/>
            <pc:sldMk cId="3375354435" sldId="503"/>
            <ac:spMk id="5" creationId="{CFF5114B-320E-13CC-4004-E58D730194B7}"/>
          </ac:spMkLst>
        </pc:spChg>
        <pc:spChg chg="mod">
          <ac:chgData name="Fernando Londoño Palacio" userId="396f63ce-5f33-4c5b-97a9-ded7a5be7ba1" providerId="ADAL" clId="{A54FB241-6BB7-410D-A3D5-ECB46FBE622F}" dt="2024-03-14T05:59:32.874" v="4119" actId="1076"/>
          <ac:spMkLst>
            <pc:docMk/>
            <pc:sldMk cId="3375354435" sldId="503"/>
            <ac:spMk id="7" creationId="{C9F256E3-B5FA-4697-BBA1-D4D526BC1978}"/>
          </ac:spMkLst>
        </pc:spChg>
        <pc:spChg chg="mod">
          <ac:chgData name="Fernando Londoño Palacio" userId="396f63ce-5f33-4c5b-97a9-ded7a5be7ba1" providerId="ADAL" clId="{A54FB241-6BB7-410D-A3D5-ECB46FBE622F}" dt="2024-03-14T05:59:38.186" v="4120" actId="1076"/>
          <ac:spMkLst>
            <pc:docMk/>
            <pc:sldMk cId="3375354435" sldId="503"/>
            <ac:spMk id="9" creationId="{77B3D39D-9204-EE06-9319-540D467CFF64}"/>
          </ac:spMkLst>
        </pc:spChg>
        <pc:spChg chg="mod">
          <ac:chgData name="Fernando Londoño Palacio" userId="396f63ce-5f33-4c5b-97a9-ded7a5be7ba1" providerId="ADAL" clId="{A54FB241-6BB7-410D-A3D5-ECB46FBE622F}" dt="2024-03-14T05:59:43.024" v="4121" actId="1076"/>
          <ac:spMkLst>
            <pc:docMk/>
            <pc:sldMk cId="3375354435" sldId="503"/>
            <ac:spMk id="11" creationId="{74E9F2E7-AF69-014D-7363-784389D61BD3}"/>
          </ac:spMkLst>
        </pc:spChg>
        <pc:spChg chg="del mod">
          <ac:chgData name="Fernando Londoño Palacio" userId="396f63ce-5f33-4c5b-97a9-ded7a5be7ba1" providerId="ADAL" clId="{A54FB241-6BB7-410D-A3D5-ECB46FBE622F}" dt="2024-03-11T16:55:29.791" v="3049"/>
          <ac:spMkLst>
            <pc:docMk/>
            <pc:sldMk cId="3375354435" sldId="503"/>
            <ac:spMk id="12" creationId="{07816754-0222-2C30-9D73-B6A91511DB08}"/>
          </ac:spMkLst>
        </pc:spChg>
        <pc:spChg chg="add mod">
          <ac:chgData name="Fernando Londoño Palacio" userId="396f63ce-5f33-4c5b-97a9-ded7a5be7ba1" providerId="ADAL" clId="{A54FB241-6BB7-410D-A3D5-ECB46FBE622F}" dt="2024-03-14T06:00:15.682" v="4158" actId="20577"/>
          <ac:spMkLst>
            <pc:docMk/>
            <pc:sldMk cId="3375354435" sldId="503"/>
            <ac:spMk id="12" creationId="{67C5EF1F-31A8-B178-9058-23AA38CA995C}"/>
          </ac:spMkLst>
        </pc:spChg>
        <pc:spChg chg="mod">
          <ac:chgData name="Fernando Londoño Palacio" userId="396f63ce-5f33-4c5b-97a9-ded7a5be7ba1" providerId="ADAL" clId="{A54FB241-6BB7-410D-A3D5-ECB46FBE622F}" dt="2024-03-14T05:59:23.761" v="4117" actId="1076"/>
          <ac:spMkLst>
            <pc:docMk/>
            <pc:sldMk cId="3375354435" sldId="503"/>
            <ac:spMk id="15" creationId="{2752A9D4-060B-4122-A6D8-E75C58F36344}"/>
          </ac:spMkLst>
        </pc:spChg>
        <pc:spChg chg="mod">
          <ac:chgData name="Fernando Londoño Palacio" userId="396f63ce-5f33-4c5b-97a9-ded7a5be7ba1" providerId="ADAL" clId="{A54FB241-6BB7-410D-A3D5-ECB46FBE622F}" dt="2024-03-14T05:59:47.274" v="4122" actId="1076"/>
          <ac:spMkLst>
            <pc:docMk/>
            <pc:sldMk cId="3375354435" sldId="503"/>
            <ac:spMk id="18" creationId="{2ED29E9C-C473-4C53-733E-598AC9312EB3}"/>
          </ac:spMkLst>
        </pc:spChg>
        <pc:spChg chg="del">
          <ac:chgData name="Fernando Londoño Palacio" userId="396f63ce-5f33-4c5b-97a9-ded7a5be7ba1" providerId="ADAL" clId="{A54FB241-6BB7-410D-A3D5-ECB46FBE622F}" dt="2024-03-11T18:31:31.394" v="3274" actId="478"/>
          <ac:spMkLst>
            <pc:docMk/>
            <pc:sldMk cId="3375354435" sldId="503"/>
            <ac:spMk id="20" creationId="{F3DA14D5-D990-F935-2DED-DC8559A3CF25}"/>
          </ac:spMkLst>
        </pc:spChg>
        <pc:spChg chg="mod">
          <ac:chgData name="Fernando Londoño Palacio" userId="396f63ce-5f33-4c5b-97a9-ded7a5be7ba1" providerId="ADAL" clId="{A54FB241-6BB7-410D-A3D5-ECB46FBE622F}" dt="2024-03-14T05:58:58.560" v="4115" actId="1076"/>
          <ac:spMkLst>
            <pc:docMk/>
            <pc:sldMk cId="3375354435" sldId="503"/>
            <ac:spMk id="21" creationId="{AEC69D12-41FE-6F7A-0A64-F6CB771B75BA}"/>
          </ac:spMkLst>
        </pc:spChg>
        <pc:spChg chg="mod">
          <ac:chgData name="Fernando Londoño Palacio" userId="396f63ce-5f33-4c5b-97a9-ded7a5be7ba1" providerId="ADAL" clId="{A54FB241-6BB7-410D-A3D5-ECB46FBE622F}" dt="2024-03-14T05:59:52.800" v="4123" actId="1076"/>
          <ac:spMkLst>
            <pc:docMk/>
            <pc:sldMk cId="3375354435" sldId="503"/>
            <ac:spMk id="24" creationId="{F4286DFD-F77F-DCA7-2912-D79CCDE1FD13}"/>
          </ac:spMkLst>
        </pc:spChg>
        <pc:spChg chg="add mod">
          <ac:chgData name="Fernando Londoño Palacio" userId="396f63ce-5f33-4c5b-97a9-ded7a5be7ba1" providerId="ADAL" clId="{A54FB241-6BB7-410D-A3D5-ECB46FBE622F}" dt="2024-03-11T19:51:25.416" v="3598" actId="1076"/>
          <ac:spMkLst>
            <pc:docMk/>
            <pc:sldMk cId="3375354435" sldId="503"/>
            <ac:spMk id="27" creationId="{CAD9C7A2-5D12-2CCD-A17B-EBED601A0691}"/>
          </ac:spMkLst>
        </pc:spChg>
        <pc:picChg chg="mod">
          <ac:chgData name="Fernando Londoño Palacio" userId="396f63ce-5f33-4c5b-97a9-ded7a5be7ba1" providerId="ADAL" clId="{A54FB241-6BB7-410D-A3D5-ECB46FBE622F}" dt="2024-03-14T05:58:50.768" v="4114" actId="1076"/>
          <ac:picMkLst>
            <pc:docMk/>
            <pc:sldMk cId="3375354435" sldId="503"/>
            <ac:picMk id="4" creationId="{1510E749-B5B2-461F-8958-58D3B9827060}"/>
          </ac:picMkLst>
        </pc:picChg>
      </pc:sldChg>
      <pc:sldChg chg="addSp modSp mod">
        <pc:chgData name="Fernando Londoño Palacio" userId="396f63ce-5f33-4c5b-97a9-ded7a5be7ba1" providerId="ADAL" clId="{A54FB241-6BB7-410D-A3D5-ECB46FBE622F}" dt="2024-03-14T07:34:34.316" v="5269" actId="207"/>
        <pc:sldMkLst>
          <pc:docMk/>
          <pc:sldMk cId="2183178503" sldId="517"/>
        </pc:sldMkLst>
        <pc:spChg chg="add">
          <ac:chgData name="Fernando Londoño Palacio" userId="396f63ce-5f33-4c5b-97a9-ded7a5be7ba1" providerId="ADAL" clId="{A54FB241-6BB7-410D-A3D5-ECB46FBE622F}" dt="2024-03-14T07:32:02.119" v="5244"/>
          <ac:spMkLst>
            <pc:docMk/>
            <pc:sldMk cId="2183178503" sldId="517"/>
            <ac:spMk id="3" creationId="{D9FD9F84-972F-708E-F619-07978A4683C3}"/>
          </ac:spMkLst>
        </pc:spChg>
        <pc:spChg chg="add">
          <ac:chgData name="Fernando Londoño Palacio" userId="396f63ce-5f33-4c5b-97a9-ded7a5be7ba1" providerId="ADAL" clId="{A54FB241-6BB7-410D-A3D5-ECB46FBE622F}" dt="2024-03-14T07:32:05.813" v="5245"/>
          <ac:spMkLst>
            <pc:docMk/>
            <pc:sldMk cId="2183178503" sldId="517"/>
            <ac:spMk id="4" creationId="{ADC2CBB7-0341-0815-242C-3B96E6732116}"/>
          </ac:spMkLst>
        </pc:spChg>
        <pc:spChg chg="mod">
          <ac:chgData name="Fernando Londoño Palacio" userId="396f63ce-5f33-4c5b-97a9-ded7a5be7ba1" providerId="ADAL" clId="{A54FB241-6BB7-410D-A3D5-ECB46FBE622F}" dt="2024-03-14T07:34:34.316" v="5269" actId="207"/>
          <ac:spMkLst>
            <pc:docMk/>
            <pc:sldMk cId="2183178503" sldId="517"/>
            <ac:spMk id="5" creationId="{B592971A-CED3-C298-2089-693E1F5A56BA}"/>
          </ac:spMkLst>
        </pc:spChg>
        <pc:spChg chg="mod">
          <ac:chgData name="Fernando Londoño Palacio" userId="396f63ce-5f33-4c5b-97a9-ded7a5be7ba1" providerId="ADAL" clId="{A54FB241-6BB7-410D-A3D5-ECB46FBE622F}" dt="2024-03-14T06:45:54.010" v="5195" actId="20577"/>
          <ac:spMkLst>
            <pc:docMk/>
            <pc:sldMk cId="2183178503" sldId="517"/>
            <ac:spMk id="6" creationId="{F6AF91B6-9748-7441-BE0B-7FEDD6B69C1D}"/>
          </ac:spMkLst>
        </pc:spChg>
      </pc:sldChg>
      <pc:sldChg chg="addSp delSp modSp mod">
        <pc:chgData name="Fernando Londoño Palacio" userId="396f63ce-5f33-4c5b-97a9-ded7a5be7ba1" providerId="ADAL" clId="{A54FB241-6BB7-410D-A3D5-ECB46FBE622F}" dt="2024-03-11T20:10:23.693" v="3638" actId="1076"/>
        <pc:sldMkLst>
          <pc:docMk/>
          <pc:sldMk cId="1215621030" sldId="527"/>
        </pc:sldMkLst>
        <pc:spChg chg="add mod">
          <ac:chgData name="Fernando Londoño Palacio" userId="396f63ce-5f33-4c5b-97a9-ded7a5be7ba1" providerId="ADAL" clId="{A54FB241-6BB7-410D-A3D5-ECB46FBE622F}" dt="2024-03-11T20:10:18.164" v="3637" actId="20577"/>
          <ac:spMkLst>
            <pc:docMk/>
            <pc:sldMk cId="1215621030" sldId="527"/>
            <ac:spMk id="2" creationId="{5DC5D44C-7C98-2A46-44B9-2AFF24F5D793}"/>
          </ac:spMkLst>
        </pc:spChg>
        <pc:spChg chg="mod">
          <ac:chgData name="Fernando Londoño Palacio" userId="396f63ce-5f33-4c5b-97a9-ded7a5be7ba1" providerId="ADAL" clId="{A54FB241-6BB7-410D-A3D5-ECB46FBE622F}" dt="2024-03-11T20:10:23.693" v="3638" actId="1076"/>
          <ac:spMkLst>
            <pc:docMk/>
            <pc:sldMk cId="1215621030" sldId="527"/>
            <ac:spMk id="5" creationId="{FE9B4B49-2535-98FD-3204-7AF4364737A2}"/>
          </ac:spMkLst>
        </pc:spChg>
        <pc:spChg chg="mod">
          <ac:chgData name="Fernando Londoño Palacio" userId="396f63ce-5f33-4c5b-97a9-ded7a5be7ba1" providerId="ADAL" clId="{A54FB241-6BB7-410D-A3D5-ECB46FBE622F}" dt="2024-03-11T18:57:10.706" v="3397" actId="1076"/>
          <ac:spMkLst>
            <pc:docMk/>
            <pc:sldMk cId="1215621030" sldId="527"/>
            <ac:spMk id="8" creationId="{D7C78B52-4CCD-C36C-C2DF-8022ACB74372}"/>
          </ac:spMkLst>
        </pc:spChg>
        <pc:spChg chg="del mod">
          <ac:chgData name="Fernando Londoño Palacio" userId="396f63ce-5f33-4c5b-97a9-ded7a5be7ba1" providerId="ADAL" clId="{A54FB241-6BB7-410D-A3D5-ECB46FBE622F}" dt="2024-03-11T05:49:16.343" v="1" actId="478"/>
          <ac:spMkLst>
            <pc:docMk/>
            <pc:sldMk cId="1215621030" sldId="527"/>
            <ac:spMk id="10" creationId="{926E3018-DB3D-B4B5-FE4D-BB8D755733E7}"/>
          </ac:spMkLst>
        </pc:spChg>
        <pc:spChg chg="mod">
          <ac:chgData name="Fernando Londoño Palacio" userId="396f63ce-5f33-4c5b-97a9-ded7a5be7ba1" providerId="ADAL" clId="{A54FB241-6BB7-410D-A3D5-ECB46FBE622F}" dt="2024-03-11T05:49:19.159" v="2" actId="1076"/>
          <ac:spMkLst>
            <pc:docMk/>
            <pc:sldMk cId="1215621030" sldId="527"/>
            <ac:spMk id="12" creationId="{F14DD7CD-FD83-9E92-8B98-8C3495D832E9}"/>
          </ac:spMkLst>
        </pc:spChg>
        <pc:picChg chg="mod">
          <ac:chgData name="Fernando Londoño Palacio" userId="396f63ce-5f33-4c5b-97a9-ded7a5be7ba1" providerId="ADAL" clId="{A54FB241-6BB7-410D-A3D5-ECB46FBE622F}" dt="2024-03-11T05:49:27.725" v="6" actId="1076"/>
          <ac:picMkLst>
            <pc:docMk/>
            <pc:sldMk cId="1215621030" sldId="527"/>
            <ac:picMk id="15" creationId="{E09E69FB-3D03-44ED-AB30-DA70EEA0A2AD}"/>
          </ac:picMkLst>
        </pc:picChg>
      </pc:sldChg>
      <pc:sldChg chg="modSp mod modAnim">
        <pc:chgData name="Fernando Londoño Palacio" userId="396f63ce-5f33-4c5b-97a9-ded7a5be7ba1" providerId="ADAL" clId="{A54FB241-6BB7-410D-A3D5-ECB46FBE622F}" dt="2024-03-14T06:44:32.349" v="5167" actId="20577"/>
        <pc:sldMkLst>
          <pc:docMk/>
          <pc:sldMk cId="2551366996" sldId="546"/>
        </pc:sldMkLst>
        <pc:spChg chg="mod">
          <ac:chgData name="Fernando Londoño Palacio" userId="396f63ce-5f33-4c5b-97a9-ded7a5be7ba1" providerId="ADAL" clId="{A54FB241-6BB7-410D-A3D5-ECB46FBE622F}" dt="2024-03-11T09:54:28.712" v="1307" actId="20577"/>
          <ac:spMkLst>
            <pc:docMk/>
            <pc:sldMk cId="2551366996" sldId="546"/>
            <ac:spMk id="9" creationId="{752EB20A-2440-5168-F56C-9BFA1E2EA93C}"/>
          </ac:spMkLst>
        </pc:spChg>
        <pc:spChg chg="mod">
          <ac:chgData name="Fernando Londoño Palacio" userId="396f63ce-5f33-4c5b-97a9-ded7a5be7ba1" providerId="ADAL" clId="{A54FB241-6BB7-410D-A3D5-ECB46FBE622F}" dt="2024-03-11T19:33:29.667" v="3593" actId="20577"/>
          <ac:spMkLst>
            <pc:docMk/>
            <pc:sldMk cId="2551366996" sldId="546"/>
            <ac:spMk id="17" creationId="{C6A61E27-09E1-E572-ED47-6FC7C49326AE}"/>
          </ac:spMkLst>
        </pc:spChg>
        <pc:spChg chg="mod">
          <ac:chgData name="Fernando Londoño Palacio" userId="396f63ce-5f33-4c5b-97a9-ded7a5be7ba1" providerId="ADAL" clId="{A54FB241-6BB7-410D-A3D5-ECB46FBE622F}" dt="2024-03-14T06:44:32.349" v="5167" actId="20577"/>
          <ac:spMkLst>
            <pc:docMk/>
            <pc:sldMk cId="2551366996" sldId="546"/>
            <ac:spMk id="18" creationId="{331D3C3A-B946-7314-86E2-AE41D76B8926}"/>
          </ac:spMkLst>
        </pc:spChg>
        <pc:picChg chg="mod">
          <ac:chgData name="Fernando Londoño Palacio" userId="396f63ce-5f33-4c5b-97a9-ded7a5be7ba1" providerId="ADAL" clId="{A54FB241-6BB7-410D-A3D5-ECB46FBE622F}" dt="2024-03-11T09:54:07.639" v="1304" actId="1076"/>
          <ac:picMkLst>
            <pc:docMk/>
            <pc:sldMk cId="2551366996" sldId="546"/>
            <ac:picMk id="11" creationId="{999A8230-ABD4-0F81-279D-56B1E6B16653}"/>
          </ac:picMkLst>
        </pc:picChg>
      </pc:sldChg>
      <pc:sldChg chg="addSp delSp modSp add mod ord modAnim">
        <pc:chgData name="Fernando Londoño Palacio" userId="396f63ce-5f33-4c5b-97a9-ded7a5be7ba1" providerId="ADAL" clId="{A54FB241-6BB7-410D-A3D5-ECB46FBE622F}" dt="2024-03-14T06:47:21.537" v="5199" actId="20577"/>
        <pc:sldMkLst>
          <pc:docMk/>
          <pc:sldMk cId="3661866091" sldId="549"/>
        </pc:sldMkLst>
        <pc:spChg chg="mod">
          <ac:chgData name="Fernando Londoño Palacio" userId="396f63ce-5f33-4c5b-97a9-ded7a5be7ba1" providerId="ADAL" clId="{A54FB241-6BB7-410D-A3D5-ECB46FBE622F}" dt="2024-03-11T09:44:20.059" v="659" actId="20577"/>
          <ac:spMkLst>
            <pc:docMk/>
            <pc:sldMk cId="3661866091" sldId="549"/>
            <ac:spMk id="2" creationId="{4AB95B5E-7A8C-6F44-CFB9-474092FCDF15}"/>
          </ac:spMkLst>
        </pc:spChg>
        <pc:spChg chg="mod">
          <ac:chgData name="Fernando Londoño Palacio" userId="396f63ce-5f33-4c5b-97a9-ded7a5be7ba1" providerId="ADAL" clId="{A54FB241-6BB7-410D-A3D5-ECB46FBE622F}" dt="2024-03-11T09:47:42.314" v="1037" actId="1076"/>
          <ac:spMkLst>
            <pc:docMk/>
            <pc:sldMk cId="3661866091" sldId="549"/>
            <ac:spMk id="6" creationId="{8109F670-976B-8C6F-D4EE-D253737AA90E}"/>
          </ac:spMkLst>
        </pc:spChg>
        <pc:spChg chg="mod">
          <ac:chgData name="Fernando Londoño Palacio" userId="396f63ce-5f33-4c5b-97a9-ded7a5be7ba1" providerId="ADAL" clId="{A54FB241-6BB7-410D-A3D5-ECB46FBE622F}" dt="2024-03-11T09:44:00.900" v="619" actId="20577"/>
          <ac:spMkLst>
            <pc:docMk/>
            <pc:sldMk cId="3661866091" sldId="549"/>
            <ac:spMk id="7" creationId="{7AF8A4B3-768B-187E-537B-A9123F98D232}"/>
          </ac:spMkLst>
        </pc:spChg>
        <pc:spChg chg="add">
          <ac:chgData name="Fernando Londoño Palacio" userId="396f63ce-5f33-4c5b-97a9-ded7a5be7ba1" providerId="ADAL" clId="{A54FB241-6BB7-410D-A3D5-ECB46FBE622F}" dt="2024-03-11T09:38:43.569" v="14"/>
          <ac:spMkLst>
            <pc:docMk/>
            <pc:sldMk cId="3661866091" sldId="549"/>
            <ac:spMk id="8" creationId="{61572DF1-ACC1-FFBF-667B-2848A4CAAB75}"/>
          </ac:spMkLst>
        </pc:spChg>
        <pc:spChg chg="add">
          <ac:chgData name="Fernando Londoño Palacio" userId="396f63ce-5f33-4c5b-97a9-ded7a5be7ba1" providerId="ADAL" clId="{A54FB241-6BB7-410D-A3D5-ECB46FBE622F}" dt="2024-03-11T09:38:48.275" v="16"/>
          <ac:spMkLst>
            <pc:docMk/>
            <pc:sldMk cId="3661866091" sldId="549"/>
            <ac:spMk id="9" creationId="{5EFF2F3F-F4A5-3E8B-91D2-425B4138E5B6}"/>
          </ac:spMkLst>
        </pc:spChg>
        <pc:spChg chg="mod">
          <ac:chgData name="Fernando Londoño Palacio" userId="396f63ce-5f33-4c5b-97a9-ded7a5be7ba1" providerId="ADAL" clId="{A54FB241-6BB7-410D-A3D5-ECB46FBE622F}" dt="2024-03-11T09:44:06.931" v="625" actId="20577"/>
          <ac:spMkLst>
            <pc:docMk/>
            <pc:sldMk cId="3661866091" sldId="549"/>
            <ac:spMk id="10" creationId="{B3715963-DDCD-7D75-73E5-24D332DEC316}"/>
          </ac:spMkLst>
        </pc:spChg>
        <pc:spChg chg="mod">
          <ac:chgData name="Fernando Londoño Palacio" userId="396f63ce-5f33-4c5b-97a9-ded7a5be7ba1" providerId="ADAL" clId="{A54FB241-6BB7-410D-A3D5-ECB46FBE622F}" dt="2024-03-11T09:47:50.186" v="1038" actId="1076"/>
          <ac:spMkLst>
            <pc:docMk/>
            <pc:sldMk cId="3661866091" sldId="549"/>
            <ac:spMk id="11" creationId="{E71B164C-8D75-42E8-FB66-9D81A4F75638}"/>
          </ac:spMkLst>
        </pc:spChg>
        <pc:spChg chg="mod">
          <ac:chgData name="Fernando Londoño Palacio" userId="396f63ce-5f33-4c5b-97a9-ded7a5be7ba1" providerId="ADAL" clId="{A54FB241-6BB7-410D-A3D5-ECB46FBE622F}" dt="2024-03-11T09:48:27.894" v="1054" actId="1076"/>
          <ac:spMkLst>
            <pc:docMk/>
            <pc:sldMk cId="3661866091" sldId="549"/>
            <ac:spMk id="12" creationId="{54140DB2-4C36-1822-EA48-2EA00862ADF0}"/>
          </ac:spMkLst>
        </pc:spChg>
        <pc:spChg chg="add del">
          <ac:chgData name="Fernando Londoño Palacio" userId="396f63ce-5f33-4c5b-97a9-ded7a5be7ba1" providerId="ADAL" clId="{A54FB241-6BB7-410D-A3D5-ECB46FBE622F}" dt="2024-03-11T10:56:13.783" v="2099" actId="22"/>
          <ac:spMkLst>
            <pc:docMk/>
            <pc:sldMk cId="3661866091" sldId="549"/>
            <ac:spMk id="14" creationId="{B3B304BE-17ED-A620-A2C3-847F471F21F1}"/>
          </ac:spMkLst>
        </pc:spChg>
        <pc:spChg chg="mod">
          <ac:chgData name="Fernando Londoño Palacio" userId="396f63ce-5f33-4c5b-97a9-ded7a5be7ba1" providerId="ADAL" clId="{A54FB241-6BB7-410D-A3D5-ECB46FBE622F}" dt="2024-03-11T10:12:54.549" v="1325" actId="20577"/>
          <ac:spMkLst>
            <pc:docMk/>
            <pc:sldMk cId="3661866091" sldId="549"/>
            <ac:spMk id="18" creationId="{A034432F-581B-E9BD-A14A-3E49BC7F01BD}"/>
          </ac:spMkLst>
        </pc:spChg>
        <pc:spChg chg="mod">
          <ac:chgData name="Fernando Londoño Palacio" userId="396f63ce-5f33-4c5b-97a9-ded7a5be7ba1" providerId="ADAL" clId="{A54FB241-6BB7-410D-A3D5-ECB46FBE622F}" dt="2024-03-14T06:47:21.537" v="5199" actId="20577"/>
          <ac:spMkLst>
            <pc:docMk/>
            <pc:sldMk cId="3661866091" sldId="549"/>
            <ac:spMk id="21" creationId="{F8F1C02A-FE78-A951-A48E-166B61F792F5}"/>
          </ac:spMkLst>
        </pc:spChg>
      </pc:sldChg>
      <pc:sldChg chg="modSp add mod ord">
        <pc:chgData name="Fernando Londoño Palacio" userId="396f63ce-5f33-4c5b-97a9-ded7a5be7ba1" providerId="ADAL" clId="{A54FB241-6BB7-410D-A3D5-ECB46FBE622F}" dt="2024-03-14T06:45:38.773" v="5189" actId="1076"/>
        <pc:sldMkLst>
          <pc:docMk/>
          <pc:sldMk cId="1936289792" sldId="553"/>
        </pc:sldMkLst>
        <pc:spChg chg="mod">
          <ac:chgData name="Fernando Londoño Palacio" userId="396f63ce-5f33-4c5b-97a9-ded7a5be7ba1" providerId="ADAL" clId="{A54FB241-6BB7-410D-A3D5-ECB46FBE622F}" dt="2024-03-14T06:45:38.773" v="5189" actId="1076"/>
          <ac:spMkLst>
            <pc:docMk/>
            <pc:sldMk cId="1936289792" sldId="553"/>
            <ac:spMk id="9" creationId="{6503075E-8C16-2A73-742B-E79F1C66271E}"/>
          </ac:spMkLst>
        </pc:spChg>
      </pc:sldChg>
      <pc:sldChg chg="addSp delSp modSp del mod ord">
        <pc:chgData name="Fernando Londoño Palacio" userId="396f63ce-5f33-4c5b-97a9-ded7a5be7ba1" providerId="ADAL" clId="{A54FB241-6BB7-410D-A3D5-ECB46FBE622F}" dt="2024-03-13T23:24:32.455" v="3893" actId="2696"/>
        <pc:sldMkLst>
          <pc:docMk/>
          <pc:sldMk cId="1986764405" sldId="553"/>
        </pc:sldMkLst>
        <pc:spChg chg="mod">
          <ac:chgData name="Fernando Londoño Palacio" userId="396f63ce-5f33-4c5b-97a9-ded7a5be7ba1" providerId="ADAL" clId="{A54FB241-6BB7-410D-A3D5-ECB46FBE622F}" dt="2024-03-11T10:12:42.669" v="1323" actId="14100"/>
          <ac:spMkLst>
            <pc:docMk/>
            <pc:sldMk cId="1986764405" sldId="553"/>
            <ac:spMk id="5" creationId="{969BF1C0-41C5-0A96-CD30-3129D86F89C4}"/>
          </ac:spMkLst>
        </pc:spChg>
        <pc:spChg chg="mod">
          <ac:chgData name="Fernando Londoño Palacio" userId="396f63ce-5f33-4c5b-97a9-ded7a5be7ba1" providerId="ADAL" clId="{A54FB241-6BB7-410D-A3D5-ECB46FBE622F}" dt="2024-03-11T10:13:19.447" v="1335" actId="1076"/>
          <ac:spMkLst>
            <pc:docMk/>
            <pc:sldMk cId="1986764405" sldId="553"/>
            <ac:spMk id="9" creationId="{6503075E-8C16-2A73-742B-E79F1C66271E}"/>
          </ac:spMkLst>
        </pc:spChg>
        <pc:spChg chg="mod">
          <ac:chgData name="Fernando Londoño Palacio" userId="396f63ce-5f33-4c5b-97a9-ded7a5be7ba1" providerId="ADAL" clId="{A54FB241-6BB7-410D-A3D5-ECB46FBE622F}" dt="2024-03-11T16:57:03.700" v="3115" actId="20577"/>
          <ac:spMkLst>
            <pc:docMk/>
            <pc:sldMk cId="1986764405" sldId="553"/>
            <ac:spMk id="11" creationId="{B8EE1240-880C-7754-C92A-D2A0481E0DC5}"/>
          </ac:spMkLst>
        </pc:spChg>
        <pc:graphicFrameChg chg="add mod modGraphic">
          <ac:chgData name="Fernando Londoño Palacio" userId="396f63ce-5f33-4c5b-97a9-ded7a5be7ba1" providerId="ADAL" clId="{A54FB241-6BB7-410D-A3D5-ECB46FBE622F}" dt="2024-03-11T10:11:43.356" v="1315" actId="1076"/>
          <ac:graphicFrameMkLst>
            <pc:docMk/>
            <pc:sldMk cId="1986764405" sldId="553"/>
            <ac:graphicFrameMk id="2" creationId="{0A549C7E-E39B-A931-9121-D9E981BF436E}"/>
          </ac:graphicFrameMkLst>
        </pc:graphicFrameChg>
        <pc:picChg chg="add mod">
          <ac:chgData name="Fernando Londoño Palacio" userId="396f63ce-5f33-4c5b-97a9-ded7a5be7ba1" providerId="ADAL" clId="{A54FB241-6BB7-410D-A3D5-ECB46FBE622F}" dt="2024-03-11T10:12:36.254" v="1321" actId="14100"/>
          <ac:picMkLst>
            <pc:docMk/>
            <pc:sldMk cId="1986764405" sldId="553"/>
            <ac:picMk id="6" creationId="{BD17713D-4841-4B9B-A152-DFD33D6F0AA6}"/>
          </ac:picMkLst>
        </pc:picChg>
        <pc:picChg chg="del">
          <ac:chgData name="Fernando Londoño Palacio" userId="396f63ce-5f33-4c5b-97a9-ded7a5be7ba1" providerId="ADAL" clId="{A54FB241-6BB7-410D-A3D5-ECB46FBE622F}" dt="2024-03-11T10:11:13.221" v="1308" actId="478"/>
          <ac:picMkLst>
            <pc:docMk/>
            <pc:sldMk cId="1986764405" sldId="553"/>
            <ac:picMk id="8" creationId="{A5401A6E-EA4A-63F7-C8AC-7B02B2F71ADA}"/>
          </ac:picMkLst>
        </pc:picChg>
      </pc:sldChg>
      <pc:sldChg chg="modSp mod modAnim">
        <pc:chgData name="Fernando Londoño Palacio" userId="396f63ce-5f33-4c5b-97a9-ded7a5be7ba1" providerId="ADAL" clId="{A54FB241-6BB7-410D-A3D5-ECB46FBE622F}" dt="2024-03-14T06:44:45.337" v="5171" actId="20577"/>
        <pc:sldMkLst>
          <pc:docMk/>
          <pc:sldMk cId="2799881331" sldId="559"/>
        </pc:sldMkLst>
        <pc:spChg chg="mod">
          <ac:chgData name="Fernando Londoño Palacio" userId="396f63ce-5f33-4c5b-97a9-ded7a5be7ba1" providerId="ADAL" clId="{A54FB241-6BB7-410D-A3D5-ECB46FBE622F}" dt="2024-03-14T06:03:03.345" v="4162" actId="113"/>
          <ac:spMkLst>
            <pc:docMk/>
            <pc:sldMk cId="2799881331" sldId="559"/>
            <ac:spMk id="6" creationId="{EAA8E3EE-77F2-73CD-6C0A-A9A545ABB2BD}"/>
          </ac:spMkLst>
        </pc:spChg>
        <pc:spChg chg="mod">
          <ac:chgData name="Fernando Londoño Palacio" userId="396f63ce-5f33-4c5b-97a9-ded7a5be7ba1" providerId="ADAL" clId="{A54FB241-6BB7-410D-A3D5-ECB46FBE622F}" dt="2024-03-11T19:33:15.568" v="3570" actId="20577"/>
          <ac:spMkLst>
            <pc:docMk/>
            <pc:sldMk cId="2799881331" sldId="559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A54FB241-6BB7-410D-A3D5-ECB46FBE622F}" dt="2024-03-14T06:44:45.337" v="5171" actId="20577"/>
          <ac:spMkLst>
            <pc:docMk/>
            <pc:sldMk cId="2799881331" sldId="559"/>
            <ac:spMk id="18" creationId="{7990CC60-142A-9370-C0A7-B32872200734}"/>
          </ac:spMkLst>
        </pc:spChg>
      </pc:sldChg>
      <pc:sldChg chg="modSp mod modAnim">
        <pc:chgData name="Fernando Londoño Palacio" userId="396f63ce-5f33-4c5b-97a9-ded7a5be7ba1" providerId="ADAL" clId="{A54FB241-6BB7-410D-A3D5-ECB46FBE622F}" dt="2024-03-14T06:44:52.622" v="5173" actId="20577"/>
        <pc:sldMkLst>
          <pc:docMk/>
          <pc:sldMk cId="2345450397" sldId="560"/>
        </pc:sldMkLst>
        <pc:spChg chg="mod">
          <ac:chgData name="Fernando Londoño Palacio" userId="396f63ce-5f33-4c5b-97a9-ded7a5be7ba1" providerId="ADAL" clId="{A54FB241-6BB7-410D-A3D5-ECB46FBE622F}" dt="2024-03-14T06:05:07.403" v="4168" actId="113"/>
          <ac:spMkLst>
            <pc:docMk/>
            <pc:sldMk cId="2345450397" sldId="560"/>
            <ac:spMk id="6" creationId="{5AE2E16B-E61A-BA4B-53F1-786C295E77DD}"/>
          </ac:spMkLst>
        </pc:spChg>
        <pc:spChg chg="mod">
          <ac:chgData name="Fernando Londoño Palacio" userId="396f63ce-5f33-4c5b-97a9-ded7a5be7ba1" providerId="ADAL" clId="{A54FB241-6BB7-410D-A3D5-ECB46FBE622F}" dt="2024-03-11T11:39:07.759" v="2766" actId="20577"/>
          <ac:spMkLst>
            <pc:docMk/>
            <pc:sldMk cId="2345450397" sldId="560"/>
            <ac:spMk id="14" creationId="{95169E75-6FBF-0B78-1079-65D2E4F8E746}"/>
          </ac:spMkLst>
        </pc:spChg>
        <pc:spChg chg="mod">
          <ac:chgData name="Fernando Londoño Palacio" userId="396f63ce-5f33-4c5b-97a9-ded7a5be7ba1" providerId="ADAL" clId="{A54FB241-6BB7-410D-A3D5-ECB46FBE622F}" dt="2024-03-11T19:33:07.322" v="3558" actId="20577"/>
          <ac:spMkLst>
            <pc:docMk/>
            <pc:sldMk cId="2345450397" sldId="560"/>
            <ac:spMk id="17" creationId="{824F17DB-0CC4-11A1-BD47-6AB02EAE8634}"/>
          </ac:spMkLst>
        </pc:spChg>
        <pc:spChg chg="mod">
          <ac:chgData name="Fernando Londoño Palacio" userId="396f63ce-5f33-4c5b-97a9-ded7a5be7ba1" providerId="ADAL" clId="{A54FB241-6BB7-410D-A3D5-ECB46FBE622F}" dt="2024-03-14T06:44:52.622" v="5173" actId="20577"/>
          <ac:spMkLst>
            <pc:docMk/>
            <pc:sldMk cId="2345450397" sldId="560"/>
            <ac:spMk id="18" creationId="{C699F596-0E75-1B0B-0948-2597C6F02F1C}"/>
          </ac:spMkLst>
        </pc:spChg>
      </pc:sldChg>
      <pc:sldChg chg="addSp modSp mod modAnim">
        <pc:chgData name="Fernando Londoño Palacio" userId="396f63ce-5f33-4c5b-97a9-ded7a5be7ba1" providerId="ADAL" clId="{A54FB241-6BB7-410D-A3D5-ECB46FBE622F}" dt="2024-03-14T06:51:23.566" v="5200"/>
        <pc:sldMkLst>
          <pc:docMk/>
          <pc:sldMk cId="3445076460" sldId="561"/>
        </pc:sldMkLst>
        <pc:spChg chg="mod">
          <ac:chgData name="Fernando Londoño Palacio" userId="396f63ce-5f33-4c5b-97a9-ded7a5be7ba1" providerId="ADAL" clId="{A54FB241-6BB7-410D-A3D5-ECB46FBE622F}" dt="2024-03-11T11:00:16.231" v="2148" actId="1076"/>
          <ac:spMkLst>
            <pc:docMk/>
            <pc:sldMk cId="3445076460" sldId="561"/>
            <ac:spMk id="6" creationId="{E9C04E80-842E-8AC5-4CF9-6E2DCAF12E90}"/>
          </ac:spMkLst>
        </pc:spChg>
        <pc:spChg chg="mod">
          <ac:chgData name="Fernando Londoño Palacio" userId="396f63ce-5f33-4c5b-97a9-ded7a5be7ba1" providerId="ADAL" clId="{A54FB241-6BB7-410D-A3D5-ECB46FBE622F}" dt="2024-03-14T06:51:23.566" v="5200"/>
          <ac:spMkLst>
            <pc:docMk/>
            <pc:sldMk cId="3445076460" sldId="561"/>
            <ac:spMk id="9" creationId="{19BF9500-380A-501D-888F-0297E3295C97}"/>
          </ac:spMkLst>
        </pc:spChg>
        <pc:spChg chg="mod">
          <ac:chgData name="Fernando Londoño Palacio" userId="396f63ce-5f33-4c5b-97a9-ded7a5be7ba1" providerId="ADAL" clId="{A54FB241-6BB7-410D-A3D5-ECB46FBE622F}" dt="2024-03-11T19:32:58.806" v="3546" actId="20577"/>
          <ac:spMkLst>
            <pc:docMk/>
            <pc:sldMk cId="3445076460" sldId="561"/>
            <ac:spMk id="17" creationId="{2B25EB45-5F3E-5C5D-83ED-6F4CF1BD573C}"/>
          </ac:spMkLst>
        </pc:spChg>
        <pc:spChg chg="mod">
          <ac:chgData name="Fernando Londoño Palacio" userId="396f63ce-5f33-4c5b-97a9-ded7a5be7ba1" providerId="ADAL" clId="{A54FB241-6BB7-410D-A3D5-ECB46FBE622F}" dt="2024-03-14T06:45:00.285" v="5175" actId="20577"/>
          <ac:spMkLst>
            <pc:docMk/>
            <pc:sldMk cId="3445076460" sldId="561"/>
            <ac:spMk id="18" creationId="{756D7A63-7520-F7E3-1530-80DA8395FC47}"/>
          </ac:spMkLst>
        </pc:spChg>
        <pc:picChg chg="add mod">
          <ac:chgData name="Fernando Londoño Palacio" userId="396f63ce-5f33-4c5b-97a9-ded7a5be7ba1" providerId="ADAL" clId="{A54FB241-6BB7-410D-A3D5-ECB46FBE622F}" dt="2024-03-11T11:00:28.658" v="2153" actId="1076"/>
          <ac:picMkLst>
            <pc:docMk/>
            <pc:sldMk cId="3445076460" sldId="561"/>
            <ac:picMk id="8" creationId="{24EDD97C-4E23-1028-EEEC-4B324658961F}"/>
          </ac:picMkLst>
        </pc:picChg>
        <pc:picChg chg="mod">
          <ac:chgData name="Fernando Londoño Palacio" userId="396f63ce-5f33-4c5b-97a9-ded7a5be7ba1" providerId="ADAL" clId="{A54FB241-6BB7-410D-A3D5-ECB46FBE622F}" dt="2024-03-11T11:00:20.974" v="2150" actId="14100"/>
          <ac:picMkLst>
            <pc:docMk/>
            <pc:sldMk cId="3445076460" sldId="561"/>
            <ac:picMk id="4098" creationId="{B7F979A6-5768-90D5-0993-CBD464197261}"/>
          </ac:picMkLst>
        </pc:picChg>
      </pc:sldChg>
      <pc:sldChg chg="addSp delSp modSp del mod delAnim modAnim">
        <pc:chgData name="Fernando Londoño Palacio" userId="396f63ce-5f33-4c5b-97a9-ded7a5be7ba1" providerId="ADAL" clId="{A54FB241-6BB7-410D-A3D5-ECB46FBE622F}" dt="2024-03-11T11:59:54.451" v="2773" actId="47"/>
        <pc:sldMkLst>
          <pc:docMk/>
          <pc:sldMk cId="1678729759" sldId="562"/>
        </pc:sldMkLst>
        <pc:spChg chg="del">
          <ac:chgData name="Fernando Londoño Palacio" userId="396f63ce-5f33-4c5b-97a9-ded7a5be7ba1" providerId="ADAL" clId="{A54FB241-6BB7-410D-A3D5-ECB46FBE622F}" dt="2024-03-11T11:15:37.842" v="2208" actId="478"/>
          <ac:spMkLst>
            <pc:docMk/>
            <pc:sldMk cId="1678729759" sldId="562"/>
            <ac:spMk id="4" creationId="{0A52D494-18F7-EEC7-9FC9-8128A9360CFB}"/>
          </ac:spMkLst>
        </pc:spChg>
        <pc:spChg chg="mod">
          <ac:chgData name="Fernando Londoño Palacio" userId="396f63ce-5f33-4c5b-97a9-ded7a5be7ba1" providerId="ADAL" clId="{A54FB241-6BB7-410D-A3D5-ECB46FBE622F}" dt="2024-03-11T11:15:48.493" v="2212" actId="14100"/>
          <ac:spMkLst>
            <pc:docMk/>
            <pc:sldMk cId="1678729759" sldId="562"/>
            <ac:spMk id="5" creationId="{FA5F1785-611A-F49C-7ED7-00E721DA9D17}"/>
          </ac:spMkLst>
        </pc:spChg>
        <pc:spChg chg="del">
          <ac:chgData name="Fernando Londoño Palacio" userId="396f63ce-5f33-4c5b-97a9-ded7a5be7ba1" providerId="ADAL" clId="{A54FB241-6BB7-410D-A3D5-ECB46FBE622F}" dt="2024-03-11T11:15:36.999" v="2207" actId="478"/>
          <ac:spMkLst>
            <pc:docMk/>
            <pc:sldMk cId="1678729759" sldId="562"/>
            <ac:spMk id="6" creationId="{17C915F8-B35A-67BB-7130-0B30DDF1771A}"/>
          </ac:spMkLst>
        </pc:spChg>
        <pc:spChg chg="del">
          <ac:chgData name="Fernando Londoño Palacio" userId="396f63ce-5f33-4c5b-97a9-ded7a5be7ba1" providerId="ADAL" clId="{A54FB241-6BB7-410D-A3D5-ECB46FBE622F}" dt="2024-03-11T11:15:35.059" v="2206" actId="478"/>
          <ac:spMkLst>
            <pc:docMk/>
            <pc:sldMk cId="1678729759" sldId="562"/>
            <ac:spMk id="7" creationId="{C686D6DC-EF13-A81E-7698-303D2B787F74}"/>
          </ac:spMkLst>
        </pc:spChg>
        <pc:spChg chg="del">
          <ac:chgData name="Fernando Londoño Palacio" userId="396f63ce-5f33-4c5b-97a9-ded7a5be7ba1" providerId="ADAL" clId="{A54FB241-6BB7-410D-A3D5-ECB46FBE622F}" dt="2024-03-11T11:15:40.374" v="2209" actId="478"/>
          <ac:spMkLst>
            <pc:docMk/>
            <pc:sldMk cId="1678729759" sldId="562"/>
            <ac:spMk id="9" creationId="{AB07FE03-D660-2312-716B-48B014811BA0}"/>
          </ac:spMkLst>
        </pc:spChg>
        <pc:spChg chg="del">
          <ac:chgData name="Fernando Londoño Palacio" userId="396f63ce-5f33-4c5b-97a9-ded7a5be7ba1" providerId="ADAL" clId="{A54FB241-6BB7-410D-A3D5-ECB46FBE622F}" dt="2024-03-11T11:15:42.619" v="2210" actId="478"/>
          <ac:spMkLst>
            <pc:docMk/>
            <pc:sldMk cId="1678729759" sldId="562"/>
            <ac:spMk id="10" creationId="{EAE1BF3F-390B-2BD6-5D5F-8681A82491F7}"/>
          </ac:spMkLst>
        </pc:spChg>
        <pc:spChg chg="add mod">
          <ac:chgData name="Fernando Londoño Palacio" userId="396f63ce-5f33-4c5b-97a9-ded7a5be7ba1" providerId="ADAL" clId="{A54FB241-6BB7-410D-A3D5-ECB46FBE622F}" dt="2024-03-11T11:27:01.373" v="2704" actId="20577"/>
          <ac:spMkLst>
            <pc:docMk/>
            <pc:sldMk cId="1678729759" sldId="562"/>
            <ac:spMk id="12" creationId="{06860A0C-7DFC-B54C-A078-143ABF4AD808}"/>
          </ac:spMkLst>
        </pc:spChg>
        <pc:picChg chg="add mod">
          <ac:chgData name="Fernando Londoño Palacio" userId="396f63ce-5f33-4c5b-97a9-ded7a5be7ba1" providerId="ADAL" clId="{A54FB241-6BB7-410D-A3D5-ECB46FBE622F}" dt="2024-03-11T11:26:30.436" v="2671" actId="1076"/>
          <ac:picMkLst>
            <pc:docMk/>
            <pc:sldMk cId="1678729759" sldId="562"/>
            <ac:picMk id="11" creationId="{6DA49883-A44D-5707-C5FB-4447F42555FA}"/>
          </ac:picMkLst>
        </pc:picChg>
        <pc:picChg chg="add mod">
          <ac:chgData name="Fernando Londoño Palacio" userId="396f63ce-5f33-4c5b-97a9-ded7a5be7ba1" providerId="ADAL" clId="{A54FB241-6BB7-410D-A3D5-ECB46FBE622F}" dt="2024-03-11T11:27:13.403" v="2706" actId="14100"/>
          <ac:picMkLst>
            <pc:docMk/>
            <pc:sldMk cId="1678729759" sldId="562"/>
            <ac:picMk id="6146" creationId="{533C8DE9-ED8D-F3E5-C12C-B94E4AC8F804}"/>
          </ac:picMkLst>
        </pc:picChg>
      </pc:sldChg>
      <pc:sldChg chg="addSp delSp modSp mod">
        <pc:chgData name="Fernando Londoño Palacio" userId="396f63ce-5f33-4c5b-97a9-ded7a5be7ba1" providerId="ADAL" clId="{A54FB241-6BB7-410D-A3D5-ECB46FBE622F}" dt="2024-03-14T06:45:25.008" v="5183" actId="20577"/>
        <pc:sldMkLst>
          <pc:docMk/>
          <pc:sldMk cId="1588631537" sldId="563"/>
        </pc:sldMkLst>
        <pc:spChg chg="mod">
          <ac:chgData name="Fernando Londoño Palacio" userId="396f63ce-5f33-4c5b-97a9-ded7a5be7ba1" providerId="ADAL" clId="{A54FB241-6BB7-410D-A3D5-ECB46FBE622F}" dt="2024-03-11T11:34:47.308" v="2733" actId="1076"/>
          <ac:spMkLst>
            <pc:docMk/>
            <pc:sldMk cId="1588631537" sldId="563"/>
            <ac:spMk id="2" creationId="{44479574-B884-6F74-499A-81CFC40215B4}"/>
          </ac:spMkLst>
        </pc:spChg>
        <pc:spChg chg="mod">
          <ac:chgData name="Fernando Londoño Palacio" userId="396f63ce-5f33-4c5b-97a9-ded7a5be7ba1" providerId="ADAL" clId="{A54FB241-6BB7-410D-A3D5-ECB46FBE622F}" dt="2024-03-11T11:34:43.288" v="2732" actId="1076"/>
          <ac:spMkLst>
            <pc:docMk/>
            <pc:sldMk cId="1588631537" sldId="563"/>
            <ac:spMk id="3" creationId="{135B803E-E3DC-BABA-BAF4-791F090212C2}"/>
          </ac:spMkLst>
        </pc:spChg>
        <pc:spChg chg="add mod">
          <ac:chgData name="Fernando Londoño Palacio" userId="396f63ce-5f33-4c5b-97a9-ded7a5be7ba1" providerId="ADAL" clId="{A54FB241-6BB7-410D-A3D5-ECB46FBE622F}" dt="2024-03-11T11:35:30.550" v="2741" actId="14100"/>
          <ac:spMkLst>
            <pc:docMk/>
            <pc:sldMk cId="1588631537" sldId="563"/>
            <ac:spMk id="7" creationId="{AB25846D-7DD5-D151-F6B0-9F00797A65BA}"/>
          </ac:spMkLst>
        </pc:spChg>
        <pc:spChg chg="add mod">
          <ac:chgData name="Fernando Londoño Palacio" userId="396f63ce-5f33-4c5b-97a9-ded7a5be7ba1" providerId="ADAL" clId="{A54FB241-6BB7-410D-A3D5-ECB46FBE622F}" dt="2024-03-11T19:32:27.518" v="3503" actId="20577"/>
          <ac:spMkLst>
            <pc:docMk/>
            <pc:sldMk cId="1588631537" sldId="563"/>
            <ac:spMk id="10" creationId="{939167D1-5392-251A-6728-A312B7791B36}"/>
          </ac:spMkLst>
        </pc:spChg>
        <pc:spChg chg="mod">
          <ac:chgData name="Fernando Londoño Palacio" userId="396f63ce-5f33-4c5b-97a9-ded7a5be7ba1" providerId="ADAL" clId="{A54FB241-6BB7-410D-A3D5-ECB46FBE622F}" dt="2024-03-14T06:45:25.008" v="5183" actId="20577"/>
          <ac:spMkLst>
            <pc:docMk/>
            <pc:sldMk cId="1588631537" sldId="563"/>
            <ac:spMk id="18" creationId="{48622BC0-FF0D-C52A-59D1-BA727BCE2564}"/>
          </ac:spMkLst>
        </pc:spChg>
        <pc:picChg chg="add del mod">
          <ac:chgData name="Fernando Londoño Palacio" userId="396f63ce-5f33-4c5b-97a9-ded7a5be7ba1" providerId="ADAL" clId="{A54FB241-6BB7-410D-A3D5-ECB46FBE622F}" dt="2024-03-11T11:35:42.265" v="2742" actId="478"/>
          <ac:picMkLst>
            <pc:docMk/>
            <pc:sldMk cId="1588631537" sldId="563"/>
            <ac:picMk id="5" creationId="{EE680875-195D-E70A-42E0-C1402083303A}"/>
          </ac:picMkLst>
        </pc:picChg>
        <pc:picChg chg="del">
          <ac:chgData name="Fernando Londoño Palacio" userId="396f63ce-5f33-4c5b-97a9-ded7a5be7ba1" providerId="ADAL" clId="{A54FB241-6BB7-410D-A3D5-ECB46FBE622F}" dt="2024-03-11T11:33:17.660" v="2708" actId="478"/>
          <ac:picMkLst>
            <pc:docMk/>
            <pc:sldMk cId="1588631537" sldId="563"/>
            <ac:picMk id="6" creationId="{D2A2EAFE-C59F-2707-E72B-5704ECBCA5C8}"/>
          </ac:picMkLst>
        </pc:picChg>
        <pc:picChg chg="add mod">
          <ac:chgData name="Fernando Londoño Palacio" userId="396f63ce-5f33-4c5b-97a9-ded7a5be7ba1" providerId="ADAL" clId="{A54FB241-6BB7-410D-A3D5-ECB46FBE622F}" dt="2024-03-11T11:36:20.614" v="2746" actId="14100"/>
          <ac:picMkLst>
            <pc:docMk/>
            <pc:sldMk cId="1588631537" sldId="563"/>
            <ac:picMk id="9" creationId="{FC4C8723-6E71-C990-2258-F360D680C456}"/>
          </ac:picMkLst>
        </pc:picChg>
      </pc:sldChg>
      <pc:sldChg chg="delSp del mod">
        <pc:chgData name="Fernando Londoño Palacio" userId="396f63ce-5f33-4c5b-97a9-ded7a5be7ba1" providerId="ADAL" clId="{A54FB241-6BB7-410D-A3D5-ECB46FBE622F}" dt="2024-03-11T10:53:54.739" v="2075" actId="47"/>
        <pc:sldMkLst>
          <pc:docMk/>
          <pc:sldMk cId="1684773728" sldId="564"/>
        </pc:sldMkLst>
        <pc:picChg chg="del">
          <ac:chgData name="Fernando Londoño Palacio" userId="396f63ce-5f33-4c5b-97a9-ded7a5be7ba1" providerId="ADAL" clId="{A54FB241-6BB7-410D-A3D5-ECB46FBE622F}" dt="2024-03-11T10:19:17.695" v="1336" actId="478"/>
          <ac:picMkLst>
            <pc:docMk/>
            <pc:sldMk cId="1684773728" sldId="564"/>
            <ac:picMk id="12" creationId="{46AD1A67-C8C4-31D3-B0E9-6A3C8E98F34D}"/>
          </ac:picMkLst>
        </pc:picChg>
        <pc:picChg chg="del">
          <ac:chgData name="Fernando Londoño Palacio" userId="396f63ce-5f33-4c5b-97a9-ded7a5be7ba1" providerId="ADAL" clId="{A54FB241-6BB7-410D-A3D5-ECB46FBE622F}" dt="2024-03-11T10:19:19.824" v="1337" actId="478"/>
          <ac:picMkLst>
            <pc:docMk/>
            <pc:sldMk cId="1684773728" sldId="564"/>
            <ac:picMk id="23" creationId="{51B83229-8891-C958-400C-74E78A89C6A7}"/>
          </ac:picMkLst>
        </pc:picChg>
      </pc:sldChg>
      <pc:sldChg chg="addSp delSp modSp mod addAnim delAnim modAnim">
        <pc:chgData name="Fernando Londoño Palacio" userId="396f63ce-5f33-4c5b-97a9-ded7a5be7ba1" providerId="ADAL" clId="{A54FB241-6BB7-410D-A3D5-ECB46FBE622F}" dt="2024-03-14T07:26:30.444" v="5226" actId="1076"/>
        <pc:sldMkLst>
          <pc:docMk/>
          <pc:sldMk cId="3885426323" sldId="565"/>
        </pc:sldMkLst>
        <pc:spChg chg="add del mod">
          <ac:chgData name="Fernando Londoño Palacio" userId="396f63ce-5f33-4c5b-97a9-ded7a5be7ba1" providerId="ADAL" clId="{A54FB241-6BB7-410D-A3D5-ECB46FBE622F}" dt="2024-03-14T06:06:18.959" v="4169" actId="478"/>
          <ac:spMkLst>
            <pc:docMk/>
            <pc:sldMk cId="3885426323" sldId="565"/>
            <ac:spMk id="4" creationId="{C290EF8F-2749-827C-44DB-EF70CBAA9DE6}"/>
          </ac:spMkLst>
        </pc:spChg>
        <pc:spChg chg="mod">
          <ac:chgData name="Fernando Londoño Palacio" userId="396f63ce-5f33-4c5b-97a9-ded7a5be7ba1" providerId="ADAL" clId="{A54FB241-6BB7-410D-A3D5-ECB46FBE622F}" dt="2024-03-11T11:19:58.854" v="2292" actId="1076"/>
          <ac:spMkLst>
            <pc:docMk/>
            <pc:sldMk cId="3885426323" sldId="565"/>
            <ac:spMk id="5" creationId="{A38BB982-9E34-503C-723E-D00B6235B9A8}"/>
          </ac:spMkLst>
        </pc:spChg>
        <pc:spChg chg="add mod">
          <ac:chgData name="Fernando Londoño Palacio" userId="396f63ce-5f33-4c5b-97a9-ded7a5be7ba1" providerId="ADAL" clId="{A54FB241-6BB7-410D-A3D5-ECB46FBE622F}" dt="2024-03-14T07:26:30.444" v="5226" actId="1076"/>
          <ac:spMkLst>
            <pc:docMk/>
            <pc:sldMk cId="3885426323" sldId="565"/>
            <ac:spMk id="6" creationId="{2D5AC289-D944-5048-6805-1ABFCCD0CE7D}"/>
          </ac:spMkLst>
        </pc:spChg>
        <pc:spChg chg="mod">
          <ac:chgData name="Fernando Londoño Palacio" userId="396f63ce-5f33-4c5b-97a9-ded7a5be7ba1" providerId="ADAL" clId="{A54FB241-6BB7-410D-A3D5-ECB46FBE622F}" dt="2024-03-13T22:31:41.769" v="3892" actId="113"/>
          <ac:spMkLst>
            <pc:docMk/>
            <pc:sldMk cId="3885426323" sldId="565"/>
            <ac:spMk id="8" creationId="{FC1DA179-7748-1110-F461-C42680349047}"/>
          </ac:spMkLst>
        </pc:spChg>
        <pc:spChg chg="add mod">
          <ac:chgData name="Fernando Londoño Palacio" userId="396f63ce-5f33-4c5b-97a9-ded7a5be7ba1" providerId="ADAL" clId="{A54FB241-6BB7-410D-A3D5-ECB46FBE622F}" dt="2024-03-14T06:09:50.932" v="4214" actId="1076"/>
          <ac:spMkLst>
            <pc:docMk/>
            <pc:sldMk cId="3885426323" sldId="565"/>
            <ac:spMk id="16" creationId="{EE01C258-EE1C-21CC-579C-B18E56A8C9C2}"/>
          </ac:spMkLst>
        </pc:spChg>
        <pc:spChg chg="mod">
          <ac:chgData name="Fernando Londoño Palacio" userId="396f63ce-5f33-4c5b-97a9-ded7a5be7ba1" providerId="ADAL" clId="{A54FB241-6BB7-410D-A3D5-ECB46FBE622F}" dt="2024-03-11T19:32:46.925" v="3532" actId="20577"/>
          <ac:spMkLst>
            <pc:docMk/>
            <pc:sldMk cId="3885426323" sldId="565"/>
            <ac:spMk id="17" creationId="{F209CF2A-7A52-5B25-EA27-E496641E8C80}"/>
          </ac:spMkLst>
        </pc:spChg>
        <pc:spChg chg="mod">
          <ac:chgData name="Fernando Londoño Palacio" userId="396f63ce-5f33-4c5b-97a9-ded7a5be7ba1" providerId="ADAL" clId="{A54FB241-6BB7-410D-A3D5-ECB46FBE622F}" dt="2024-03-14T06:45:12.179" v="5179" actId="1076"/>
          <ac:spMkLst>
            <pc:docMk/>
            <pc:sldMk cId="3885426323" sldId="565"/>
            <ac:spMk id="18" creationId="{4B4E4B05-D43E-D9BB-2EB4-8395A150DC20}"/>
          </ac:spMkLst>
        </pc:spChg>
        <pc:spChg chg="add del mod">
          <ac:chgData name="Fernando Londoño Palacio" userId="396f63ce-5f33-4c5b-97a9-ded7a5be7ba1" providerId="ADAL" clId="{A54FB241-6BB7-410D-A3D5-ECB46FBE622F}" dt="2024-03-14T06:06:22.972" v="4171" actId="478"/>
          <ac:spMkLst>
            <pc:docMk/>
            <pc:sldMk cId="3885426323" sldId="565"/>
            <ac:spMk id="19" creationId="{81FC7E12-F387-D76A-7C88-38931A003EAD}"/>
          </ac:spMkLst>
        </pc:spChg>
        <pc:spChg chg="add del mod">
          <ac:chgData name="Fernando Londoño Palacio" userId="396f63ce-5f33-4c5b-97a9-ded7a5be7ba1" providerId="ADAL" clId="{A54FB241-6BB7-410D-A3D5-ECB46FBE622F}" dt="2024-03-14T06:06:26.536" v="4173" actId="478"/>
          <ac:spMkLst>
            <pc:docMk/>
            <pc:sldMk cId="3885426323" sldId="565"/>
            <ac:spMk id="20" creationId="{B3A7328B-D7CA-57FE-6120-2EDAD3DD9AE6}"/>
          </ac:spMkLst>
        </pc:spChg>
        <pc:spChg chg="add del mod">
          <ac:chgData name="Fernando Londoño Palacio" userId="396f63ce-5f33-4c5b-97a9-ded7a5be7ba1" providerId="ADAL" clId="{A54FB241-6BB7-410D-A3D5-ECB46FBE622F}" dt="2024-03-14T06:06:30.091" v="4175" actId="478"/>
          <ac:spMkLst>
            <pc:docMk/>
            <pc:sldMk cId="3885426323" sldId="565"/>
            <ac:spMk id="21" creationId="{C0547A2E-52BE-16D9-B61D-BE1B78A59FAF}"/>
          </ac:spMkLst>
        </pc:spChg>
        <pc:spChg chg="add del mod">
          <ac:chgData name="Fernando Londoño Palacio" userId="396f63ce-5f33-4c5b-97a9-ded7a5be7ba1" providerId="ADAL" clId="{A54FB241-6BB7-410D-A3D5-ECB46FBE622F}" dt="2024-03-14T06:54:53.621" v="5210" actId="478"/>
          <ac:spMkLst>
            <pc:docMk/>
            <pc:sldMk cId="3885426323" sldId="565"/>
            <ac:spMk id="22" creationId="{1DD6679C-9170-27D0-3F12-15EEB98D0565}"/>
          </ac:spMkLst>
        </pc:spChg>
        <pc:spChg chg="add del mod">
          <ac:chgData name="Fernando Londoño Palacio" userId="396f63ce-5f33-4c5b-97a9-ded7a5be7ba1" providerId="ADAL" clId="{A54FB241-6BB7-410D-A3D5-ECB46FBE622F}" dt="2024-03-14T07:26:30.444" v="5226" actId="1076"/>
          <ac:spMkLst>
            <pc:docMk/>
            <pc:sldMk cId="3885426323" sldId="565"/>
            <ac:spMk id="23" creationId="{7B03EB43-A903-E8F5-A6C4-41C8E2A7FC49}"/>
          </ac:spMkLst>
        </pc:spChg>
        <pc:picChg chg="add del mod">
          <ac:chgData name="Fernando Londoño Palacio" userId="396f63ce-5f33-4c5b-97a9-ded7a5be7ba1" providerId="ADAL" clId="{A54FB241-6BB7-410D-A3D5-ECB46FBE622F}" dt="2024-03-14T06:06:20.894" v="4170" actId="478"/>
          <ac:picMkLst>
            <pc:docMk/>
            <pc:sldMk cId="3885426323" sldId="565"/>
            <ac:picMk id="7" creationId="{D2B0A0E3-AAE2-055F-627F-A1019547DB19}"/>
          </ac:picMkLst>
        </pc:picChg>
        <pc:picChg chg="add mod">
          <ac:chgData name="Fernando Londoño Palacio" userId="396f63ce-5f33-4c5b-97a9-ded7a5be7ba1" providerId="ADAL" clId="{A54FB241-6BB7-410D-A3D5-ECB46FBE622F}" dt="2024-03-14T07:26:30.444" v="5226" actId="1076"/>
          <ac:picMkLst>
            <pc:docMk/>
            <pc:sldMk cId="3885426323" sldId="565"/>
            <ac:picMk id="9" creationId="{B965CF91-9C68-D570-BE4F-9D989B40325A}"/>
          </ac:picMkLst>
        </pc:picChg>
        <pc:picChg chg="add del mod">
          <ac:chgData name="Fernando Londoño Palacio" userId="396f63ce-5f33-4c5b-97a9-ded7a5be7ba1" providerId="ADAL" clId="{A54FB241-6BB7-410D-A3D5-ECB46FBE622F}" dt="2024-03-14T06:06:24.689" v="4172" actId="478"/>
          <ac:picMkLst>
            <pc:docMk/>
            <pc:sldMk cId="3885426323" sldId="565"/>
            <ac:picMk id="11" creationId="{C5D746FD-8DBE-A24E-6CBA-8E8C5EB3D6EE}"/>
          </ac:picMkLst>
        </pc:picChg>
        <pc:picChg chg="mod ord">
          <ac:chgData name="Fernando Londoño Palacio" userId="396f63ce-5f33-4c5b-97a9-ded7a5be7ba1" providerId="ADAL" clId="{A54FB241-6BB7-410D-A3D5-ECB46FBE622F}" dt="2024-03-14T06:08:03.276" v="4194" actId="1076"/>
          <ac:picMkLst>
            <pc:docMk/>
            <pc:sldMk cId="3885426323" sldId="565"/>
            <ac:picMk id="12" creationId="{916995CC-3BBF-1CCB-3DF0-8D3F1EFFC301}"/>
          </ac:picMkLst>
        </pc:picChg>
        <pc:picChg chg="add mod modCrop">
          <ac:chgData name="Fernando Londoño Palacio" userId="396f63ce-5f33-4c5b-97a9-ded7a5be7ba1" providerId="ADAL" clId="{A54FB241-6BB7-410D-A3D5-ECB46FBE622F}" dt="2024-03-14T07:26:30.444" v="5226" actId="1076"/>
          <ac:picMkLst>
            <pc:docMk/>
            <pc:sldMk cId="3885426323" sldId="565"/>
            <ac:picMk id="13" creationId="{15B5189C-F95A-4574-15A9-BDC6A942BE0E}"/>
          </ac:picMkLst>
        </pc:picChg>
        <pc:picChg chg="mod">
          <ac:chgData name="Fernando Londoño Palacio" userId="396f63ce-5f33-4c5b-97a9-ded7a5be7ba1" providerId="ADAL" clId="{A54FB241-6BB7-410D-A3D5-ECB46FBE622F}" dt="2024-03-14T06:09:34.897" v="4212" actId="1076"/>
          <ac:picMkLst>
            <pc:docMk/>
            <pc:sldMk cId="3885426323" sldId="565"/>
            <ac:picMk id="14" creationId="{447431BF-E148-ABF1-FB1A-BD61F6FB9A4F}"/>
          </ac:picMkLst>
        </pc:picChg>
        <pc:picChg chg="add del mod">
          <ac:chgData name="Fernando Londoño Palacio" userId="396f63ce-5f33-4c5b-97a9-ded7a5be7ba1" providerId="ADAL" clId="{A54FB241-6BB7-410D-A3D5-ECB46FBE622F}" dt="2024-03-14T06:06:28.026" v="4174" actId="478"/>
          <ac:picMkLst>
            <pc:docMk/>
            <pc:sldMk cId="3885426323" sldId="565"/>
            <ac:picMk id="15" creationId="{3C999476-8D17-7B15-B631-D3592D34EBD0}"/>
          </ac:picMkLst>
        </pc:picChg>
        <pc:picChg chg="add">
          <ac:chgData name="Fernando Londoño Palacio" userId="396f63ce-5f33-4c5b-97a9-ded7a5be7ba1" providerId="ADAL" clId="{A54FB241-6BB7-410D-A3D5-ECB46FBE622F}" dt="2024-03-11T10:40:16.906" v="1848"/>
          <ac:picMkLst>
            <pc:docMk/>
            <pc:sldMk cId="3885426323" sldId="565"/>
            <ac:picMk id="5122" creationId="{360242EA-B00B-1219-4FEB-AF1980D14BD1}"/>
          </ac:picMkLst>
        </pc:picChg>
      </pc:sldChg>
      <pc:sldChg chg="addSp delSp modSp add mod modAnim">
        <pc:chgData name="Fernando Londoño Palacio" userId="396f63ce-5f33-4c5b-97a9-ded7a5be7ba1" providerId="ADAL" clId="{A54FB241-6BB7-410D-A3D5-ECB46FBE622F}" dt="2024-03-14T06:44:37.431" v="5169" actId="20577"/>
        <pc:sldMkLst>
          <pc:docMk/>
          <pc:sldMk cId="1686324697" sldId="566"/>
        </pc:sldMkLst>
        <pc:spChg chg="mod">
          <ac:chgData name="Fernando Londoño Palacio" userId="396f63ce-5f33-4c5b-97a9-ded7a5be7ba1" providerId="ADAL" clId="{A54FB241-6BB7-410D-A3D5-ECB46FBE622F}" dt="2024-03-14T06:03:16.495" v="4163" actId="113"/>
          <ac:spMkLst>
            <pc:docMk/>
            <pc:sldMk cId="1686324697" sldId="566"/>
            <ac:spMk id="6" creationId="{EAA8E3EE-77F2-73CD-6C0A-A9A545ABB2BD}"/>
          </ac:spMkLst>
        </pc:spChg>
        <pc:spChg chg="mod">
          <ac:chgData name="Fernando Londoño Palacio" userId="396f63ce-5f33-4c5b-97a9-ded7a5be7ba1" providerId="ADAL" clId="{A54FB241-6BB7-410D-A3D5-ECB46FBE622F}" dt="2024-03-11T10:19:49.165" v="1366" actId="20577"/>
          <ac:spMkLst>
            <pc:docMk/>
            <pc:sldMk cId="1686324697" sldId="566"/>
            <ac:spMk id="7" creationId="{0D514759-21E0-4B90-2E7F-EB3F15001E46}"/>
          </ac:spMkLst>
        </pc:spChg>
        <pc:spChg chg="mod">
          <ac:chgData name="Fernando Londoño Palacio" userId="396f63ce-5f33-4c5b-97a9-ded7a5be7ba1" providerId="ADAL" clId="{A54FB241-6BB7-410D-A3D5-ECB46FBE622F}" dt="2024-03-13T22:30:38.738" v="3850" actId="113"/>
          <ac:spMkLst>
            <pc:docMk/>
            <pc:sldMk cId="1686324697" sldId="566"/>
            <ac:spMk id="9" creationId="{DD5A2CD7-EC64-AC6B-8B55-FDC0F7A83754}"/>
          </ac:spMkLst>
        </pc:spChg>
        <pc:spChg chg="mod">
          <ac:chgData name="Fernando Londoño Palacio" userId="396f63ce-5f33-4c5b-97a9-ded7a5be7ba1" providerId="ADAL" clId="{A54FB241-6BB7-410D-A3D5-ECB46FBE622F}" dt="2024-03-11T10:26:06.327" v="1581" actId="20577"/>
          <ac:spMkLst>
            <pc:docMk/>
            <pc:sldMk cId="1686324697" sldId="566"/>
            <ac:spMk id="10" creationId="{EA4D4D69-3654-A8C5-D136-F2B52FFC6DDB}"/>
          </ac:spMkLst>
        </pc:spChg>
        <pc:spChg chg="mod">
          <ac:chgData name="Fernando Londoño Palacio" userId="396f63ce-5f33-4c5b-97a9-ded7a5be7ba1" providerId="ADAL" clId="{A54FB241-6BB7-410D-A3D5-ECB46FBE622F}" dt="2024-03-11T19:33:22.203" v="3581" actId="20577"/>
          <ac:spMkLst>
            <pc:docMk/>
            <pc:sldMk cId="1686324697" sldId="566"/>
            <ac:spMk id="17" creationId="{A2FE748F-31D2-6828-90F9-AA918BF26415}"/>
          </ac:spMkLst>
        </pc:spChg>
        <pc:spChg chg="mod">
          <ac:chgData name="Fernando Londoño Palacio" userId="396f63ce-5f33-4c5b-97a9-ded7a5be7ba1" providerId="ADAL" clId="{A54FB241-6BB7-410D-A3D5-ECB46FBE622F}" dt="2024-03-14T06:44:37.431" v="5169" actId="20577"/>
          <ac:spMkLst>
            <pc:docMk/>
            <pc:sldMk cId="1686324697" sldId="566"/>
            <ac:spMk id="18" creationId="{7990CC60-142A-9370-C0A7-B32872200734}"/>
          </ac:spMkLst>
        </pc:spChg>
        <pc:spChg chg="add mod">
          <ac:chgData name="Fernando Londoño Palacio" userId="396f63ce-5f33-4c5b-97a9-ded7a5be7ba1" providerId="ADAL" clId="{A54FB241-6BB7-410D-A3D5-ECB46FBE622F}" dt="2024-03-11T10:55:10.446" v="2089" actId="571"/>
          <ac:spMkLst>
            <pc:docMk/>
            <pc:sldMk cId="1686324697" sldId="566"/>
            <ac:spMk id="25" creationId="{E6445AAF-CC00-8A38-EB13-1B899E86AF14}"/>
          </ac:spMkLst>
        </pc:spChg>
        <pc:spChg chg="add mod">
          <ac:chgData name="Fernando Londoño Palacio" userId="396f63ce-5f33-4c5b-97a9-ded7a5be7ba1" providerId="ADAL" clId="{A54FB241-6BB7-410D-A3D5-ECB46FBE622F}" dt="2024-03-13T22:30:33.134" v="3849" actId="113"/>
          <ac:spMkLst>
            <pc:docMk/>
            <pc:sldMk cId="1686324697" sldId="566"/>
            <ac:spMk id="28" creationId="{69791FD1-AE9C-C8E3-A433-286A933AB0BD}"/>
          </ac:spMkLst>
        </pc:spChg>
        <pc:picChg chg="del">
          <ac:chgData name="Fernando Londoño Palacio" userId="396f63ce-5f33-4c5b-97a9-ded7a5be7ba1" providerId="ADAL" clId="{A54FB241-6BB7-410D-A3D5-ECB46FBE622F}" dt="2024-03-11T10:24:37.552" v="1497" actId="478"/>
          <ac:picMkLst>
            <pc:docMk/>
            <pc:sldMk cId="1686324697" sldId="566"/>
            <ac:picMk id="11" creationId="{5EF0418E-F412-7486-D0F9-294DB5B57767}"/>
          </ac:picMkLst>
        </pc:picChg>
        <pc:picChg chg="add mod">
          <ac:chgData name="Fernando Londoño Palacio" userId="396f63ce-5f33-4c5b-97a9-ded7a5be7ba1" providerId="ADAL" clId="{A54FB241-6BB7-410D-A3D5-ECB46FBE622F}" dt="2024-03-11T10:28:09.805" v="1639" actId="1076"/>
          <ac:picMkLst>
            <pc:docMk/>
            <pc:sldMk cId="1686324697" sldId="566"/>
            <ac:picMk id="12" creationId="{52EFCCD0-C42C-AB2C-776D-6A05A5E32FFA}"/>
          </ac:picMkLst>
        </pc:picChg>
        <pc:picChg chg="del">
          <ac:chgData name="Fernando Londoño Palacio" userId="396f63ce-5f33-4c5b-97a9-ded7a5be7ba1" providerId="ADAL" clId="{A54FB241-6BB7-410D-A3D5-ECB46FBE622F}" dt="2024-03-11T10:24:35.904" v="1496" actId="478"/>
          <ac:picMkLst>
            <pc:docMk/>
            <pc:sldMk cId="1686324697" sldId="566"/>
            <ac:picMk id="13" creationId="{A2965895-EF63-151D-310F-2BA632F51EFD}"/>
          </ac:picMkLst>
        </pc:picChg>
        <pc:picChg chg="add mod">
          <ac:chgData name="Fernando Londoño Palacio" userId="396f63ce-5f33-4c5b-97a9-ded7a5be7ba1" providerId="ADAL" clId="{A54FB241-6BB7-410D-A3D5-ECB46FBE622F}" dt="2024-03-11T18:43:41.483" v="3395" actId="1076"/>
          <ac:picMkLst>
            <pc:docMk/>
            <pc:sldMk cId="1686324697" sldId="566"/>
            <ac:picMk id="15" creationId="{4CE38D34-5A70-17D4-E7A5-7F72ADE0ECC5}"/>
          </ac:picMkLst>
        </pc:picChg>
        <pc:picChg chg="del">
          <ac:chgData name="Fernando Londoño Palacio" userId="396f63ce-5f33-4c5b-97a9-ded7a5be7ba1" providerId="ADAL" clId="{A54FB241-6BB7-410D-A3D5-ECB46FBE622F}" dt="2024-03-11T10:24:34.184" v="1495" actId="478"/>
          <ac:picMkLst>
            <pc:docMk/>
            <pc:sldMk cId="1686324697" sldId="566"/>
            <ac:picMk id="19" creationId="{8F990F9B-9C7E-38A8-4F34-2AA793806C4E}"/>
          </ac:picMkLst>
        </pc:picChg>
        <pc:picChg chg="add mod">
          <ac:chgData name="Fernando Londoño Palacio" userId="396f63ce-5f33-4c5b-97a9-ded7a5be7ba1" providerId="ADAL" clId="{A54FB241-6BB7-410D-A3D5-ECB46FBE622F}" dt="2024-03-11T10:28:13.304" v="1640" actId="1076"/>
          <ac:picMkLst>
            <pc:docMk/>
            <pc:sldMk cId="1686324697" sldId="566"/>
            <ac:picMk id="20" creationId="{5B2523B4-44D2-5051-5487-90DE04348C53}"/>
          </ac:picMkLst>
        </pc:picChg>
        <pc:picChg chg="add mod">
          <ac:chgData name="Fernando Londoño Palacio" userId="396f63ce-5f33-4c5b-97a9-ded7a5be7ba1" providerId="ADAL" clId="{A54FB241-6BB7-410D-A3D5-ECB46FBE622F}" dt="2024-03-11T10:32:44.013" v="1828" actId="1076"/>
          <ac:picMkLst>
            <pc:docMk/>
            <pc:sldMk cId="1686324697" sldId="566"/>
            <ac:picMk id="22" creationId="{B892A7C7-DA3D-E803-BE48-30C45A6567A4}"/>
          </ac:picMkLst>
        </pc:picChg>
        <pc:picChg chg="add mod">
          <ac:chgData name="Fernando Londoño Palacio" userId="396f63ce-5f33-4c5b-97a9-ded7a5be7ba1" providerId="ADAL" clId="{A54FB241-6BB7-410D-A3D5-ECB46FBE622F}" dt="2024-03-11T11:10:43.768" v="2205" actId="1076"/>
          <ac:picMkLst>
            <pc:docMk/>
            <pc:sldMk cId="1686324697" sldId="566"/>
            <ac:picMk id="24" creationId="{14654308-906E-1C43-8561-4C942E35C33B}"/>
          </ac:picMkLst>
        </pc:picChg>
        <pc:picChg chg="add mod">
          <ac:chgData name="Fernando Londoño Palacio" userId="396f63ce-5f33-4c5b-97a9-ded7a5be7ba1" providerId="ADAL" clId="{A54FB241-6BB7-410D-A3D5-ECB46FBE622F}" dt="2024-03-11T10:55:10.446" v="2089" actId="571"/>
          <ac:picMkLst>
            <pc:docMk/>
            <pc:sldMk cId="1686324697" sldId="566"/>
            <ac:picMk id="26" creationId="{D3EA979C-5217-1BD6-3F71-11E625ECD9E5}"/>
          </ac:picMkLst>
        </pc:picChg>
        <pc:picChg chg="add mod">
          <ac:chgData name="Fernando Londoño Palacio" userId="396f63ce-5f33-4c5b-97a9-ded7a5be7ba1" providerId="ADAL" clId="{A54FB241-6BB7-410D-A3D5-ECB46FBE622F}" dt="2024-03-11T10:24:01.619" v="1494" actId="1076"/>
          <ac:picMkLst>
            <pc:docMk/>
            <pc:sldMk cId="1686324697" sldId="566"/>
            <ac:picMk id="3074" creationId="{43B381C6-3D14-8141-626A-AC426B9869EC}"/>
          </ac:picMkLst>
        </pc:picChg>
      </pc:sldChg>
      <pc:sldChg chg="modSp add mod ord">
        <pc:chgData name="Fernando Londoño Palacio" userId="396f63ce-5f33-4c5b-97a9-ded7a5be7ba1" providerId="ADAL" clId="{A54FB241-6BB7-410D-A3D5-ECB46FBE622F}" dt="2024-03-14T06:45:17.129" v="5181" actId="20577"/>
        <pc:sldMkLst>
          <pc:docMk/>
          <pc:sldMk cId="1482292303" sldId="567"/>
        </pc:sldMkLst>
        <pc:spChg chg="mod">
          <ac:chgData name="Fernando Londoño Palacio" userId="396f63ce-5f33-4c5b-97a9-ded7a5be7ba1" providerId="ADAL" clId="{A54FB241-6BB7-410D-A3D5-ECB46FBE622F}" dt="2024-03-11T19:32:51.559" v="3534" actId="20577"/>
          <ac:spMkLst>
            <pc:docMk/>
            <pc:sldMk cId="1482292303" sldId="567"/>
            <ac:spMk id="17" creationId="{9C6531CF-38E5-4DDC-044B-EEC61F3E76BD}"/>
          </ac:spMkLst>
        </pc:spChg>
        <pc:spChg chg="mod">
          <ac:chgData name="Fernando Londoño Palacio" userId="396f63ce-5f33-4c5b-97a9-ded7a5be7ba1" providerId="ADAL" clId="{A54FB241-6BB7-410D-A3D5-ECB46FBE622F}" dt="2024-03-14T06:45:17.129" v="5181" actId="20577"/>
          <ac:spMkLst>
            <pc:docMk/>
            <pc:sldMk cId="1482292303" sldId="567"/>
            <ac:spMk id="18" creationId="{BDF8A71B-F5E8-78BD-864F-9573789FAE77}"/>
          </ac:spMkLst>
        </pc:spChg>
        <pc:picChg chg="ord">
          <ac:chgData name="Fernando Londoño Palacio" userId="396f63ce-5f33-4c5b-97a9-ded7a5be7ba1" providerId="ADAL" clId="{A54FB241-6BB7-410D-A3D5-ECB46FBE622F}" dt="2024-03-11T11:55:26.238" v="2768" actId="166"/>
          <ac:picMkLst>
            <pc:docMk/>
            <pc:sldMk cId="1482292303" sldId="567"/>
            <ac:picMk id="11" creationId="{6DA49883-A44D-5707-C5FB-4447F42555FA}"/>
          </ac:picMkLst>
        </pc:picChg>
        <pc:picChg chg="mod">
          <ac:chgData name="Fernando Londoño Palacio" userId="396f63ce-5f33-4c5b-97a9-ded7a5be7ba1" providerId="ADAL" clId="{A54FB241-6BB7-410D-A3D5-ECB46FBE622F}" dt="2024-03-11T11:58:57.927" v="2769" actId="14100"/>
          <ac:picMkLst>
            <pc:docMk/>
            <pc:sldMk cId="1482292303" sldId="567"/>
            <ac:picMk id="6146" creationId="{533C8DE9-ED8D-F3E5-C12C-B94E4AC8F804}"/>
          </ac:picMkLst>
        </pc:picChg>
      </pc:sldChg>
      <pc:sldChg chg="addSp delSp modSp add mod modAnim">
        <pc:chgData name="Fernando Londoño Palacio" userId="396f63ce-5f33-4c5b-97a9-ded7a5be7ba1" providerId="ADAL" clId="{A54FB241-6BB7-410D-A3D5-ECB46FBE622F}" dt="2024-03-14T06:45:30.814" v="5185" actId="20577"/>
        <pc:sldMkLst>
          <pc:docMk/>
          <pc:sldMk cId="2500320225" sldId="568"/>
        </pc:sldMkLst>
        <pc:spChg chg="mod">
          <ac:chgData name="Fernando Londoño Palacio" userId="396f63ce-5f33-4c5b-97a9-ded7a5be7ba1" providerId="ADAL" clId="{A54FB241-6BB7-410D-A3D5-ECB46FBE622F}" dt="2024-03-11T12:00:07.744" v="2787" actId="20577"/>
          <ac:spMkLst>
            <pc:docMk/>
            <pc:sldMk cId="2500320225" sldId="568"/>
            <ac:spMk id="2" creationId="{9617E7BF-4624-0BB6-1FBB-83618B8BF982}"/>
          </ac:spMkLst>
        </pc:spChg>
        <pc:spChg chg="mod">
          <ac:chgData name="Fernando Londoño Palacio" userId="396f63ce-5f33-4c5b-97a9-ded7a5be7ba1" providerId="ADAL" clId="{A54FB241-6BB7-410D-A3D5-ECB46FBE622F}" dt="2024-03-11T12:00:15.015" v="2789" actId="14100"/>
          <ac:spMkLst>
            <pc:docMk/>
            <pc:sldMk cId="2500320225" sldId="568"/>
            <ac:spMk id="3" creationId="{3DD209BB-2D97-6FCA-4460-D98D8A83E722}"/>
          </ac:spMkLst>
        </pc:spChg>
        <pc:spChg chg="mod">
          <ac:chgData name="Fernando Londoño Palacio" userId="396f63ce-5f33-4c5b-97a9-ded7a5be7ba1" providerId="ADAL" clId="{A54FB241-6BB7-410D-A3D5-ECB46FBE622F}" dt="2024-03-11T12:10:13.102" v="2953" actId="1076"/>
          <ac:spMkLst>
            <pc:docMk/>
            <pc:sldMk cId="2500320225" sldId="568"/>
            <ac:spMk id="5" creationId="{FA5F1785-611A-F49C-7ED7-00E721DA9D17}"/>
          </ac:spMkLst>
        </pc:spChg>
        <pc:spChg chg="add mod">
          <ac:chgData name="Fernando Londoño Palacio" userId="396f63ce-5f33-4c5b-97a9-ded7a5be7ba1" providerId="ADAL" clId="{A54FB241-6BB7-410D-A3D5-ECB46FBE622F}" dt="2024-03-13T14:59:57.089" v="3659" actId="14100"/>
          <ac:spMkLst>
            <pc:docMk/>
            <pc:sldMk cId="2500320225" sldId="568"/>
            <ac:spMk id="6" creationId="{40EA5026-AA40-9E5E-97F2-D6B12107FB29}"/>
          </ac:spMkLst>
        </pc:spChg>
        <pc:spChg chg="add mod">
          <ac:chgData name="Fernando Londoño Palacio" userId="396f63ce-5f33-4c5b-97a9-ded7a5be7ba1" providerId="ADAL" clId="{A54FB241-6BB7-410D-A3D5-ECB46FBE622F}" dt="2024-03-11T12:10:13.102" v="2953" actId="1076"/>
          <ac:spMkLst>
            <pc:docMk/>
            <pc:sldMk cId="2500320225" sldId="568"/>
            <ac:spMk id="7" creationId="{99DA526C-4A49-79B6-B9C6-A20772FECA02}"/>
          </ac:spMkLst>
        </pc:spChg>
        <pc:spChg chg="mod">
          <ac:chgData name="Fernando Londoño Palacio" userId="396f63ce-5f33-4c5b-97a9-ded7a5be7ba1" providerId="ADAL" clId="{A54FB241-6BB7-410D-A3D5-ECB46FBE622F}" dt="2024-03-14T05:38:47.758" v="4074" actId="1076"/>
          <ac:spMkLst>
            <pc:docMk/>
            <pc:sldMk cId="2500320225" sldId="568"/>
            <ac:spMk id="12" creationId="{06860A0C-7DFC-B54C-A078-143ABF4AD808}"/>
          </ac:spMkLst>
        </pc:spChg>
        <pc:spChg chg="add mod">
          <ac:chgData name="Fernando Londoño Palacio" userId="396f63ce-5f33-4c5b-97a9-ded7a5be7ba1" providerId="ADAL" clId="{A54FB241-6BB7-410D-A3D5-ECB46FBE622F}" dt="2024-03-13T15:14:10.760" v="3678" actId="571"/>
          <ac:spMkLst>
            <pc:docMk/>
            <pc:sldMk cId="2500320225" sldId="568"/>
            <ac:spMk id="13" creationId="{3AA71CC2-6A10-4E8B-5251-B9FE35C332BB}"/>
          </ac:spMkLst>
        </pc:spChg>
        <pc:spChg chg="mod">
          <ac:chgData name="Fernando Londoño Palacio" userId="396f63ce-5f33-4c5b-97a9-ded7a5be7ba1" providerId="ADAL" clId="{A54FB241-6BB7-410D-A3D5-ECB46FBE622F}" dt="2024-03-14T05:38:41.757" v="4073" actId="20577"/>
          <ac:spMkLst>
            <pc:docMk/>
            <pc:sldMk cId="2500320225" sldId="568"/>
            <ac:spMk id="17" creationId="{9C6531CF-38E5-4DDC-044B-EEC61F3E76BD}"/>
          </ac:spMkLst>
        </pc:spChg>
        <pc:spChg chg="mod">
          <ac:chgData name="Fernando Londoño Palacio" userId="396f63ce-5f33-4c5b-97a9-ded7a5be7ba1" providerId="ADAL" clId="{A54FB241-6BB7-410D-A3D5-ECB46FBE622F}" dt="2024-03-14T06:45:30.814" v="5185" actId="20577"/>
          <ac:spMkLst>
            <pc:docMk/>
            <pc:sldMk cId="2500320225" sldId="568"/>
            <ac:spMk id="18" creationId="{BDF8A71B-F5E8-78BD-864F-9573789FAE77}"/>
          </ac:spMkLst>
        </pc:spChg>
        <pc:picChg chg="add mod">
          <ac:chgData name="Fernando Londoño Palacio" userId="396f63ce-5f33-4c5b-97a9-ded7a5be7ba1" providerId="ADAL" clId="{A54FB241-6BB7-410D-A3D5-ECB46FBE622F}" dt="2024-03-13T15:00:01.444" v="3660" actId="14100"/>
          <ac:picMkLst>
            <pc:docMk/>
            <pc:sldMk cId="2500320225" sldId="568"/>
            <ac:picMk id="4" creationId="{8743C566-6B8A-323E-79A1-99F9FA12BB81}"/>
          </ac:picMkLst>
        </pc:picChg>
        <pc:picChg chg="add del mod modCrop">
          <ac:chgData name="Fernando Londoño Palacio" userId="396f63ce-5f33-4c5b-97a9-ded7a5be7ba1" providerId="ADAL" clId="{A54FB241-6BB7-410D-A3D5-ECB46FBE622F}" dt="2024-03-13T14:59:24.756" v="3653" actId="478"/>
          <ac:picMkLst>
            <pc:docMk/>
            <pc:sldMk cId="2500320225" sldId="568"/>
            <ac:picMk id="9" creationId="{7CD36623-1AEB-9A61-8224-2C4A8350D2F4}"/>
          </ac:picMkLst>
        </pc:picChg>
        <pc:picChg chg="add mod">
          <ac:chgData name="Fernando Londoño Palacio" userId="396f63ce-5f33-4c5b-97a9-ded7a5be7ba1" providerId="ADAL" clId="{A54FB241-6BB7-410D-A3D5-ECB46FBE622F}" dt="2024-03-13T16:28:46.925" v="3796" actId="1076"/>
          <ac:picMkLst>
            <pc:docMk/>
            <pc:sldMk cId="2500320225" sldId="568"/>
            <ac:picMk id="11" creationId="{35CA83E0-B989-CDA7-B359-5039B3AA2560}"/>
          </ac:picMkLst>
        </pc:picChg>
        <pc:picChg chg="del">
          <ac:chgData name="Fernando Londoño Palacio" userId="396f63ce-5f33-4c5b-97a9-ded7a5be7ba1" providerId="ADAL" clId="{A54FB241-6BB7-410D-A3D5-ECB46FBE622F}" dt="2024-03-11T12:00:17.051" v="2790" actId="478"/>
          <ac:picMkLst>
            <pc:docMk/>
            <pc:sldMk cId="2500320225" sldId="568"/>
            <ac:picMk id="11" creationId="{6DA49883-A44D-5707-C5FB-4447F42555FA}"/>
          </ac:picMkLst>
        </pc:picChg>
        <pc:picChg chg="add mod">
          <ac:chgData name="Fernando Londoño Palacio" userId="396f63ce-5f33-4c5b-97a9-ded7a5be7ba1" providerId="ADAL" clId="{A54FB241-6BB7-410D-A3D5-ECB46FBE622F}" dt="2024-03-13T15:14:10.760" v="3678" actId="571"/>
          <ac:picMkLst>
            <pc:docMk/>
            <pc:sldMk cId="2500320225" sldId="568"/>
            <ac:picMk id="14" creationId="{B2B97C6C-9459-6839-DCA6-B8AD75B3C2EC}"/>
          </ac:picMkLst>
        </pc:picChg>
        <pc:picChg chg="add del mod">
          <ac:chgData name="Fernando Londoño Palacio" userId="396f63ce-5f33-4c5b-97a9-ded7a5be7ba1" providerId="ADAL" clId="{A54FB241-6BB7-410D-A3D5-ECB46FBE622F}" dt="2024-03-13T15:15:41.790" v="3686" actId="478"/>
          <ac:picMkLst>
            <pc:docMk/>
            <pc:sldMk cId="2500320225" sldId="568"/>
            <ac:picMk id="16" creationId="{10984E45-C2F9-836C-EC65-2ADF82E5926A}"/>
          </ac:picMkLst>
        </pc:picChg>
        <pc:picChg chg="add mod">
          <ac:chgData name="Fernando Londoño Palacio" userId="396f63ce-5f33-4c5b-97a9-ded7a5be7ba1" providerId="ADAL" clId="{A54FB241-6BB7-410D-A3D5-ECB46FBE622F}" dt="2024-03-13T16:28:47.323" v="3797" actId="1076"/>
          <ac:picMkLst>
            <pc:docMk/>
            <pc:sldMk cId="2500320225" sldId="568"/>
            <ac:picMk id="20" creationId="{DD1D12DF-C7BF-8217-A453-7AFDD07BB174}"/>
          </ac:picMkLst>
        </pc:picChg>
        <pc:picChg chg="add mod modCrop">
          <ac:chgData name="Fernando Londoño Palacio" userId="396f63ce-5f33-4c5b-97a9-ded7a5be7ba1" providerId="ADAL" clId="{A54FB241-6BB7-410D-A3D5-ECB46FBE622F}" dt="2024-03-13T16:28:47.729" v="3798" actId="1076"/>
          <ac:picMkLst>
            <pc:docMk/>
            <pc:sldMk cId="2500320225" sldId="568"/>
            <ac:picMk id="22" creationId="{1281591B-E1AA-1A78-8EA3-E7AB57BEADA8}"/>
          </ac:picMkLst>
        </pc:picChg>
        <pc:picChg chg="add mod modCrop">
          <ac:chgData name="Fernando Londoño Palacio" userId="396f63ce-5f33-4c5b-97a9-ded7a5be7ba1" providerId="ADAL" clId="{A54FB241-6BB7-410D-A3D5-ECB46FBE622F}" dt="2024-03-13T16:28:48.168" v="3799" actId="1076"/>
          <ac:picMkLst>
            <pc:docMk/>
            <pc:sldMk cId="2500320225" sldId="568"/>
            <ac:picMk id="24" creationId="{68F616A0-4879-5332-A6FA-E7279E5B5C02}"/>
          </ac:picMkLst>
        </pc:picChg>
        <pc:picChg chg="add mod">
          <ac:chgData name="Fernando Londoño Palacio" userId="396f63ce-5f33-4c5b-97a9-ded7a5be7ba1" providerId="ADAL" clId="{A54FB241-6BB7-410D-A3D5-ECB46FBE622F}" dt="2024-03-13T16:29:39.951" v="3814" actId="1076"/>
          <ac:picMkLst>
            <pc:docMk/>
            <pc:sldMk cId="2500320225" sldId="568"/>
            <ac:picMk id="26" creationId="{6E8CE313-7251-4563-AC31-737616D7F5DC}"/>
          </ac:picMkLst>
        </pc:picChg>
        <pc:picChg chg="add mod modCrop">
          <ac:chgData name="Fernando Londoño Palacio" userId="396f63ce-5f33-4c5b-97a9-ded7a5be7ba1" providerId="ADAL" clId="{A54FB241-6BB7-410D-A3D5-ECB46FBE622F}" dt="2024-03-13T16:29:46.171" v="3815" actId="1076"/>
          <ac:picMkLst>
            <pc:docMk/>
            <pc:sldMk cId="2500320225" sldId="568"/>
            <ac:picMk id="28" creationId="{FF847274-2708-EFBE-100E-A2D501D92634}"/>
          </ac:picMkLst>
        </pc:picChg>
        <pc:picChg chg="add mod modCrop">
          <ac:chgData name="Fernando Londoño Palacio" userId="396f63ce-5f33-4c5b-97a9-ded7a5be7ba1" providerId="ADAL" clId="{A54FB241-6BB7-410D-A3D5-ECB46FBE622F}" dt="2024-03-13T16:29:55.203" v="3816" actId="1076"/>
          <ac:picMkLst>
            <pc:docMk/>
            <pc:sldMk cId="2500320225" sldId="568"/>
            <ac:picMk id="30" creationId="{C9260652-52C9-E197-838C-A09B5D0DF7F8}"/>
          </ac:picMkLst>
        </pc:picChg>
        <pc:picChg chg="del">
          <ac:chgData name="Fernando Londoño Palacio" userId="396f63ce-5f33-4c5b-97a9-ded7a5be7ba1" providerId="ADAL" clId="{A54FB241-6BB7-410D-A3D5-ECB46FBE622F}" dt="2024-03-11T12:00:17.460" v="2791" actId="478"/>
          <ac:picMkLst>
            <pc:docMk/>
            <pc:sldMk cId="2500320225" sldId="568"/>
            <ac:picMk id="6146" creationId="{533C8DE9-ED8D-F3E5-C12C-B94E4AC8F804}"/>
          </ac:picMkLst>
        </pc:picChg>
      </pc:sldChg>
      <pc:sldChg chg="addSp modSp new del mod">
        <pc:chgData name="Fernando Londoño Palacio" userId="396f63ce-5f33-4c5b-97a9-ded7a5be7ba1" providerId="ADAL" clId="{A54FB241-6BB7-410D-A3D5-ECB46FBE622F}" dt="2024-03-14T05:23:35.550" v="3909" actId="47"/>
        <pc:sldMkLst>
          <pc:docMk/>
          <pc:sldMk cId="713524130" sldId="569"/>
        </pc:sldMkLst>
        <pc:spChg chg="add mod">
          <ac:chgData name="Fernando Londoño Palacio" userId="396f63ce-5f33-4c5b-97a9-ded7a5be7ba1" providerId="ADAL" clId="{A54FB241-6BB7-410D-A3D5-ECB46FBE622F}" dt="2024-03-13T23:25:28.023" v="3908" actId="1076"/>
          <ac:spMkLst>
            <pc:docMk/>
            <pc:sldMk cId="713524130" sldId="569"/>
            <ac:spMk id="2" creationId="{F544503F-35D1-FA2F-8569-CED5D14E0EEE}"/>
          </ac:spMkLst>
        </pc:spChg>
      </pc:sldChg>
      <pc:sldChg chg="delSp modSp add mod ord delAnim modAnim">
        <pc:chgData name="Fernando Londoño Palacio" userId="396f63ce-5f33-4c5b-97a9-ded7a5be7ba1" providerId="ADAL" clId="{A54FB241-6BB7-410D-A3D5-ECB46FBE622F}" dt="2024-03-14T21:33:36.539" v="5355" actId="20577"/>
        <pc:sldMkLst>
          <pc:docMk/>
          <pc:sldMk cId="3780341143" sldId="569"/>
        </pc:sldMkLst>
        <pc:spChg chg="mod">
          <ac:chgData name="Fernando Londoño Palacio" userId="396f63ce-5f33-4c5b-97a9-ded7a5be7ba1" providerId="ADAL" clId="{A54FB241-6BB7-410D-A3D5-ECB46FBE622F}" dt="2024-03-14T05:24:21.566" v="3961" actId="20577"/>
          <ac:spMkLst>
            <pc:docMk/>
            <pc:sldMk cId="3780341143" sldId="569"/>
            <ac:spMk id="2" creationId="{8C6CF7C1-C484-BDAF-29D8-7F40C51551BC}"/>
          </ac:spMkLst>
        </pc:spChg>
        <pc:spChg chg="mod">
          <ac:chgData name="Fernando Londoño Palacio" userId="396f63ce-5f33-4c5b-97a9-ded7a5be7ba1" providerId="ADAL" clId="{A54FB241-6BB7-410D-A3D5-ECB46FBE622F}" dt="2024-03-14T05:24:32.881" v="3963" actId="14100"/>
          <ac:spMkLst>
            <pc:docMk/>
            <pc:sldMk cId="3780341143" sldId="569"/>
            <ac:spMk id="3" creationId="{745235A8-74DE-74ED-7DA0-6D26847E9741}"/>
          </ac:spMkLst>
        </pc:spChg>
        <pc:spChg chg="mod">
          <ac:chgData name="Fernando Londoño Palacio" userId="396f63ce-5f33-4c5b-97a9-ded7a5be7ba1" providerId="ADAL" clId="{A54FB241-6BB7-410D-A3D5-ECB46FBE622F}" dt="2024-03-14T06:29:02.177" v="4965" actId="14100"/>
          <ac:spMkLst>
            <pc:docMk/>
            <pc:sldMk cId="3780341143" sldId="569"/>
            <ac:spMk id="4" creationId="{2531FC97-2E2B-6015-6947-C648147ECBE5}"/>
          </ac:spMkLst>
        </pc:spChg>
        <pc:spChg chg="del">
          <ac:chgData name="Fernando Londoño Palacio" userId="396f63ce-5f33-4c5b-97a9-ded7a5be7ba1" providerId="ADAL" clId="{A54FB241-6BB7-410D-A3D5-ECB46FBE622F}" dt="2024-03-14T06:28:56.352" v="4964" actId="478"/>
          <ac:spMkLst>
            <pc:docMk/>
            <pc:sldMk cId="3780341143" sldId="569"/>
            <ac:spMk id="5" creationId="{E8C646FD-E42E-9BF6-9B63-61CC2EA6B170}"/>
          </ac:spMkLst>
        </pc:spChg>
        <pc:spChg chg="mod">
          <ac:chgData name="Fernando Londoño Palacio" userId="396f63ce-5f33-4c5b-97a9-ded7a5be7ba1" providerId="ADAL" clId="{A54FB241-6BB7-410D-A3D5-ECB46FBE622F}" dt="2024-03-14T21:33:36.539" v="5355" actId="20577"/>
          <ac:spMkLst>
            <pc:docMk/>
            <pc:sldMk cId="3780341143" sldId="569"/>
            <ac:spMk id="6" creationId="{E9C04E80-842E-8AC5-4CF9-6E2DCAF12E90}"/>
          </ac:spMkLst>
        </pc:spChg>
        <pc:spChg chg="mod">
          <ac:chgData name="Fernando Londoño Palacio" userId="396f63ce-5f33-4c5b-97a9-ded7a5be7ba1" providerId="ADAL" clId="{A54FB241-6BB7-410D-A3D5-ECB46FBE622F}" dt="2024-03-14T06:43:28.359" v="5156" actId="1076"/>
          <ac:spMkLst>
            <pc:docMk/>
            <pc:sldMk cId="3780341143" sldId="569"/>
            <ac:spMk id="7" creationId="{DFB6ADEC-E232-B467-3B45-7338950A1E7A}"/>
          </ac:spMkLst>
        </pc:spChg>
        <pc:spChg chg="del">
          <ac:chgData name="Fernando Londoño Palacio" userId="396f63ce-5f33-4c5b-97a9-ded7a5be7ba1" providerId="ADAL" clId="{A54FB241-6BB7-410D-A3D5-ECB46FBE622F}" dt="2024-03-14T06:13:51.928" v="4239" actId="478"/>
          <ac:spMkLst>
            <pc:docMk/>
            <pc:sldMk cId="3780341143" sldId="569"/>
            <ac:spMk id="9" creationId="{19BF9500-380A-501D-888F-0297E3295C97}"/>
          </ac:spMkLst>
        </pc:spChg>
        <pc:spChg chg="del">
          <ac:chgData name="Fernando Londoño Palacio" userId="396f63ce-5f33-4c5b-97a9-ded7a5be7ba1" providerId="ADAL" clId="{A54FB241-6BB7-410D-A3D5-ECB46FBE622F}" dt="2024-03-14T07:36:58.291" v="5277" actId="478"/>
          <ac:spMkLst>
            <pc:docMk/>
            <pc:sldMk cId="3780341143" sldId="569"/>
            <ac:spMk id="17" creationId="{2B25EB45-5F3E-5C5D-83ED-6F4CF1BD573C}"/>
          </ac:spMkLst>
        </pc:spChg>
        <pc:spChg chg="mod">
          <ac:chgData name="Fernando Londoño Palacio" userId="396f63ce-5f33-4c5b-97a9-ded7a5be7ba1" providerId="ADAL" clId="{A54FB241-6BB7-410D-A3D5-ECB46FBE622F}" dt="2024-03-14T06:45:48.449" v="5193" actId="1076"/>
          <ac:spMkLst>
            <pc:docMk/>
            <pc:sldMk cId="3780341143" sldId="569"/>
            <ac:spMk id="18" creationId="{756D7A63-7520-F7E3-1530-80DA8395FC47}"/>
          </ac:spMkLst>
        </pc:spChg>
        <pc:picChg chg="del">
          <ac:chgData name="Fernando Londoño Palacio" userId="396f63ce-5f33-4c5b-97a9-ded7a5be7ba1" providerId="ADAL" clId="{A54FB241-6BB7-410D-A3D5-ECB46FBE622F}" dt="2024-03-14T05:26:57.819" v="3965" actId="478"/>
          <ac:picMkLst>
            <pc:docMk/>
            <pc:sldMk cId="3780341143" sldId="569"/>
            <ac:picMk id="8" creationId="{24EDD97C-4E23-1028-EEEC-4B324658961F}"/>
          </ac:picMkLst>
        </pc:picChg>
        <pc:picChg chg="del">
          <ac:chgData name="Fernando Londoño Palacio" userId="396f63ce-5f33-4c5b-97a9-ded7a5be7ba1" providerId="ADAL" clId="{A54FB241-6BB7-410D-A3D5-ECB46FBE622F}" dt="2024-03-14T06:13:59.025" v="4243" actId="478"/>
          <ac:picMkLst>
            <pc:docMk/>
            <pc:sldMk cId="3780341143" sldId="569"/>
            <ac:picMk id="11" creationId="{1CA8451D-1CA9-498E-BE17-3435E3C22EE2}"/>
          </ac:picMkLst>
        </pc:picChg>
        <pc:picChg chg="del">
          <ac:chgData name="Fernando Londoño Palacio" userId="396f63ce-5f33-4c5b-97a9-ded7a5be7ba1" providerId="ADAL" clId="{A54FB241-6BB7-410D-A3D5-ECB46FBE622F}" dt="2024-03-14T06:13:57.354" v="4242" actId="478"/>
          <ac:picMkLst>
            <pc:docMk/>
            <pc:sldMk cId="3780341143" sldId="569"/>
            <ac:picMk id="13" creationId="{CBF77F3B-E8D2-884C-1676-B5B5B3243420}"/>
          </ac:picMkLst>
        </pc:picChg>
        <pc:picChg chg="del">
          <ac:chgData name="Fernando Londoño Palacio" userId="396f63ce-5f33-4c5b-97a9-ded7a5be7ba1" providerId="ADAL" clId="{A54FB241-6BB7-410D-A3D5-ECB46FBE622F}" dt="2024-03-14T06:13:55.639" v="4241" actId="478"/>
          <ac:picMkLst>
            <pc:docMk/>
            <pc:sldMk cId="3780341143" sldId="569"/>
            <ac:picMk id="15" creationId="{9CC0697B-1A5E-F41B-FB65-1F77621CA564}"/>
          </ac:picMkLst>
        </pc:picChg>
        <pc:picChg chg="del">
          <ac:chgData name="Fernando Londoño Palacio" userId="396f63ce-5f33-4c5b-97a9-ded7a5be7ba1" providerId="ADAL" clId="{A54FB241-6BB7-410D-A3D5-ECB46FBE622F}" dt="2024-03-14T06:13:53.875" v="4240" actId="478"/>
          <ac:picMkLst>
            <pc:docMk/>
            <pc:sldMk cId="3780341143" sldId="569"/>
            <ac:picMk id="19" creationId="{D0B2C03D-B71D-7740-BA67-BDEC2660D32A}"/>
          </ac:picMkLst>
        </pc:picChg>
        <pc:picChg chg="del">
          <ac:chgData name="Fernando Londoño Palacio" userId="396f63ce-5f33-4c5b-97a9-ded7a5be7ba1" providerId="ADAL" clId="{A54FB241-6BB7-410D-A3D5-ECB46FBE622F}" dt="2024-03-14T06:13:47.515" v="4238" actId="478"/>
          <ac:picMkLst>
            <pc:docMk/>
            <pc:sldMk cId="3780341143" sldId="569"/>
            <ac:picMk id="21" creationId="{5BC579FF-9978-95DC-83BE-62EBDFC8BFF3}"/>
          </ac:picMkLst>
        </pc:picChg>
        <pc:picChg chg="del">
          <ac:chgData name="Fernando Londoño Palacio" userId="396f63ce-5f33-4c5b-97a9-ded7a5be7ba1" providerId="ADAL" clId="{A54FB241-6BB7-410D-A3D5-ECB46FBE622F}" dt="2024-03-14T05:26:59.394" v="3966" actId="478"/>
          <ac:picMkLst>
            <pc:docMk/>
            <pc:sldMk cId="3780341143" sldId="569"/>
            <ac:picMk id="4098" creationId="{B7F979A6-5768-90D5-0993-CBD464197261}"/>
          </ac:picMkLst>
        </pc:picChg>
      </pc:sldChg>
      <pc:sldChg chg="modSp add mod">
        <pc:chgData name="Fernando Londoño Palacio" userId="396f63ce-5f33-4c5b-97a9-ded7a5be7ba1" providerId="ADAL" clId="{A54FB241-6BB7-410D-A3D5-ECB46FBE622F}" dt="2024-03-14T07:35:44.496" v="5275" actId="20577"/>
        <pc:sldMkLst>
          <pc:docMk/>
          <pc:sldMk cId="2435912787" sldId="570"/>
        </pc:sldMkLst>
        <pc:spChg chg="mod">
          <ac:chgData name="Fernando Londoño Palacio" userId="396f63ce-5f33-4c5b-97a9-ded7a5be7ba1" providerId="ADAL" clId="{A54FB241-6BB7-410D-A3D5-ECB46FBE622F}" dt="2024-03-14T07:35:44.496" v="5275" actId="20577"/>
          <ac:spMkLst>
            <pc:docMk/>
            <pc:sldMk cId="2435912787" sldId="570"/>
            <ac:spMk id="5" creationId="{B592971A-CED3-C298-2089-693E1F5A56BA}"/>
          </ac:spMkLst>
        </pc:spChg>
        <pc:spChg chg="mod">
          <ac:chgData name="Fernando Londoño Palacio" userId="396f63ce-5f33-4c5b-97a9-ded7a5be7ba1" providerId="ADAL" clId="{A54FB241-6BB7-410D-A3D5-ECB46FBE622F}" dt="2024-03-14T06:46:01.385" v="5197" actId="20577"/>
          <ac:spMkLst>
            <pc:docMk/>
            <pc:sldMk cId="2435912787" sldId="570"/>
            <ac:spMk id="6" creationId="{F6AF91B6-9748-7441-BE0B-7FEDD6B69C1D}"/>
          </ac:spMkLst>
        </pc:spChg>
      </pc:sldChg>
      <pc:sldChg chg="modSp add del mod">
        <pc:chgData name="Fernando Londoño Palacio" userId="396f63ce-5f33-4c5b-97a9-ded7a5be7ba1" providerId="ADAL" clId="{A54FB241-6BB7-410D-A3D5-ECB46FBE622F}" dt="2024-03-14T05:58:30.391" v="4110" actId="47"/>
        <pc:sldMkLst>
          <pc:docMk/>
          <pc:sldMk cId="2494092191" sldId="571"/>
        </pc:sldMkLst>
        <pc:spChg chg="mod">
          <ac:chgData name="Fernando Londoño Palacio" userId="396f63ce-5f33-4c5b-97a9-ded7a5be7ba1" providerId="ADAL" clId="{A54FB241-6BB7-410D-A3D5-ECB46FBE622F}" dt="2024-03-14T05:41:36.695" v="4107" actId="20577"/>
          <ac:spMkLst>
            <pc:docMk/>
            <pc:sldMk cId="2494092191" sldId="571"/>
            <ac:spMk id="2" creationId="{8C6CF7C1-C484-BDAF-29D8-7F40C51551BC}"/>
          </ac:spMkLst>
        </pc:spChg>
        <pc:spChg chg="mod">
          <ac:chgData name="Fernando Londoño Palacio" userId="396f63ce-5f33-4c5b-97a9-ded7a5be7ba1" providerId="ADAL" clId="{A54FB241-6BB7-410D-A3D5-ECB46FBE622F}" dt="2024-03-14T05:41:44.811" v="4109" actId="14100"/>
          <ac:spMkLst>
            <pc:docMk/>
            <pc:sldMk cId="2494092191" sldId="571"/>
            <ac:spMk id="3" creationId="{745235A8-74DE-74ED-7DA0-6D26847E9741}"/>
          </ac:spMkLst>
        </pc:spChg>
      </pc:sldChg>
    </pc:docChg>
  </pc:docChgLst>
  <pc:docChgLst>
    <pc:chgData name="Fernando Londoño Palacio" userId="396f63ce-5f33-4c5b-97a9-ded7a5be7ba1" providerId="ADAL" clId="{54A77604-9B70-40E3-BA07-95F9C79EFBEF}"/>
    <pc:docChg chg="undo redo custSel addSld delSld modSld">
      <pc:chgData name="Fernando Londoño Palacio" userId="396f63ce-5f33-4c5b-97a9-ded7a5be7ba1" providerId="ADAL" clId="{54A77604-9B70-40E3-BA07-95F9C79EFBEF}" dt="2024-02-21T20:56:10.864" v="4605" actId="1076"/>
      <pc:docMkLst>
        <pc:docMk/>
      </pc:docMkLst>
      <pc:sldChg chg="modSp mod">
        <pc:chgData name="Fernando Londoño Palacio" userId="396f63ce-5f33-4c5b-97a9-ded7a5be7ba1" providerId="ADAL" clId="{54A77604-9B70-40E3-BA07-95F9C79EFBEF}" dt="2024-02-21T12:31:11.144" v="2745" actId="1076"/>
        <pc:sldMkLst>
          <pc:docMk/>
          <pc:sldMk cId="3375354435" sldId="503"/>
        </pc:sldMkLst>
        <pc:spChg chg="mod">
          <ac:chgData name="Fernando Londoño Palacio" userId="396f63ce-5f33-4c5b-97a9-ded7a5be7ba1" providerId="ADAL" clId="{54A77604-9B70-40E3-BA07-95F9C79EFBEF}" dt="2024-02-21T12:31:11.144" v="2745" actId="1076"/>
          <ac:spMkLst>
            <pc:docMk/>
            <pc:sldMk cId="3375354435" sldId="503"/>
            <ac:spMk id="15" creationId="{2752A9D4-060B-4122-A6D8-E75C58F36344}"/>
          </ac:spMkLst>
        </pc:spChg>
      </pc:sldChg>
      <pc:sldChg chg="modSp mod">
        <pc:chgData name="Fernando Londoño Palacio" userId="396f63ce-5f33-4c5b-97a9-ded7a5be7ba1" providerId="ADAL" clId="{54A77604-9B70-40E3-BA07-95F9C79EFBEF}" dt="2024-02-21T08:19:57.890" v="212" actId="20577"/>
        <pc:sldMkLst>
          <pc:docMk/>
          <pc:sldMk cId="2183178503" sldId="517"/>
        </pc:sldMkLst>
        <pc:spChg chg="mod">
          <ac:chgData name="Fernando Londoño Palacio" userId="396f63ce-5f33-4c5b-97a9-ded7a5be7ba1" providerId="ADAL" clId="{54A77604-9B70-40E3-BA07-95F9C79EFBEF}" dt="2024-02-21T08:19:57.890" v="212" actId="20577"/>
          <ac:spMkLst>
            <pc:docMk/>
            <pc:sldMk cId="2183178503" sldId="517"/>
            <ac:spMk id="5" creationId="{B592971A-CED3-C298-2089-693E1F5A56BA}"/>
          </ac:spMkLst>
        </pc:spChg>
      </pc:sldChg>
      <pc:sldChg chg="modSp mod">
        <pc:chgData name="Fernando Londoño Palacio" userId="396f63ce-5f33-4c5b-97a9-ded7a5be7ba1" providerId="ADAL" clId="{54A77604-9B70-40E3-BA07-95F9C79EFBEF}" dt="2024-02-21T15:40:49.109" v="4334" actId="20577"/>
        <pc:sldMkLst>
          <pc:docMk/>
          <pc:sldMk cId="1215621030" sldId="527"/>
        </pc:sldMkLst>
        <pc:spChg chg="mod">
          <ac:chgData name="Fernando Londoño Palacio" userId="396f63ce-5f33-4c5b-97a9-ded7a5be7ba1" providerId="ADAL" clId="{54A77604-9B70-40E3-BA07-95F9C79EFBEF}" dt="2024-02-21T15:40:49.109" v="4334" actId="20577"/>
          <ac:spMkLst>
            <pc:docMk/>
            <pc:sldMk cId="1215621030" sldId="527"/>
            <ac:spMk id="9" creationId="{F0BEA43B-D844-4797-F84D-AE10D6AAD10C}"/>
          </ac:spMkLst>
        </pc:spChg>
      </pc:sldChg>
      <pc:sldChg chg="addSp modSp mod">
        <pc:chgData name="Fernando Londoño Palacio" userId="396f63ce-5f33-4c5b-97a9-ded7a5be7ba1" providerId="ADAL" clId="{54A77604-9B70-40E3-BA07-95F9C79EFBEF}" dt="2024-02-21T19:44:18.392" v="4604" actId="20577"/>
        <pc:sldMkLst>
          <pc:docMk/>
          <pc:sldMk cId="2551366996" sldId="546"/>
        </pc:sldMkLst>
        <pc:spChg chg="mod">
          <ac:chgData name="Fernando Londoño Palacio" userId="396f63ce-5f33-4c5b-97a9-ded7a5be7ba1" providerId="ADAL" clId="{54A77604-9B70-40E3-BA07-95F9C79EFBEF}" dt="2024-02-21T19:44:18.392" v="4604" actId="20577"/>
          <ac:spMkLst>
            <pc:docMk/>
            <pc:sldMk cId="2551366996" sldId="546"/>
            <ac:spMk id="9" creationId="{752EB20A-2440-5168-F56C-9BFA1E2EA93C}"/>
          </ac:spMkLst>
        </pc:spChg>
        <pc:spChg chg="mod">
          <ac:chgData name="Fernando Londoño Palacio" userId="396f63ce-5f33-4c5b-97a9-ded7a5be7ba1" providerId="ADAL" clId="{54A77604-9B70-40E3-BA07-95F9C79EFBEF}" dt="2024-02-21T08:20:08.625" v="228" actId="1076"/>
          <ac:spMkLst>
            <pc:docMk/>
            <pc:sldMk cId="2551366996" sldId="546"/>
            <ac:spMk id="17" creationId="{C6A61E27-09E1-E572-ED47-6FC7C49326AE}"/>
          </ac:spMkLst>
        </pc:spChg>
        <pc:picChg chg="add mod">
          <ac:chgData name="Fernando Londoño Palacio" userId="396f63ce-5f33-4c5b-97a9-ded7a5be7ba1" providerId="ADAL" clId="{54A77604-9B70-40E3-BA07-95F9C79EFBEF}" dt="2024-02-21T08:09:35.964" v="119" actId="1076"/>
          <ac:picMkLst>
            <pc:docMk/>
            <pc:sldMk cId="2551366996" sldId="546"/>
            <ac:picMk id="11" creationId="{999A8230-ABD4-0F81-279D-56B1E6B16653}"/>
          </ac:picMkLst>
        </pc:picChg>
        <pc:picChg chg="add mod">
          <ac:chgData name="Fernando Londoño Palacio" userId="396f63ce-5f33-4c5b-97a9-ded7a5be7ba1" providerId="ADAL" clId="{54A77604-9B70-40E3-BA07-95F9C79EFBEF}" dt="2024-02-21T08:11:37.247" v="137" actId="1076"/>
          <ac:picMkLst>
            <pc:docMk/>
            <pc:sldMk cId="2551366996" sldId="546"/>
            <ac:picMk id="13" creationId="{9AE287F2-D235-B60D-E7AC-4FF60E6D78F8}"/>
          </ac:picMkLst>
        </pc:picChg>
      </pc:sldChg>
      <pc:sldChg chg="del">
        <pc:chgData name="Fernando Londoño Palacio" userId="396f63ce-5f33-4c5b-97a9-ded7a5be7ba1" providerId="ADAL" clId="{54A77604-9B70-40E3-BA07-95F9C79EFBEF}" dt="2024-02-21T07:45:31.287" v="12" actId="47"/>
        <pc:sldMkLst>
          <pc:docMk/>
          <pc:sldMk cId="1608044969" sldId="557"/>
        </pc:sldMkLst>
      </pc:sldChg>
      <pc:sldChg chg="addSp delSp modSp del mod addAnim delAnim">
        <pc:chgData name="Fernando Londoño Palacio" userId="396f63ce-5f33-4c5b-97a9-ded7a5be7ba1" providerId="ADAL" clId="{54A77604-9B70-40E3-BA07-95F9C79EFBEF}" dt="2024-02-21T09:01:35.023" v="844" actId="47"/>
        <pc:sldMkLst>
          <pc:docMk/>
          <pc:sldMk cId="2702049777" sldId="558"/>
        </pc:sldMkLst>
        <pc:spChg chg="add del">
          <ac:chgData name="Fernando Londoño Palacio" userId="396f63ce-5f33-4c5b-97a9-ded7a5be7ba1" providerId="ADAL" clId="{54A77604-9B70-40E3-BA07-95F9C79EFBEF}" dt="2024-02-21T08:11:36.416" v="135" actId="478"/>
          <ac:spMkLst>
            <pc:docMk/>
            <pc:sldMk cId="2702049777" sldId="558"/>
            <ac:spMk id="4" creationId="{E933FF89-FB2B-F76D-8A5D-EAA2F5F48F39}"/>
          </ac:spMkLst>
        </pc:spChg>
        <pc:spChg chg="mod">
          <ac:chgData name="Fernando Londoño Palacio" userId="396f63ce-5f33-4c5b-97a9-ded7a5be7ba1" providerId="ADAL" clId="{54A77604-9B70-40E3-BA07-95F9C79EFBEF}" dt="2024-02-21T08:11:35.852" v="133" actId="14100"/>
          <ac:spMkLst>
            <pc:docMk/>
            <pc:sldMk cId="2702049777" sldId="558"/>
            <ac:spMk id="5" creationId="{034B9F53-74C8-FA37-BD7B-B2D67DFDD958}"/>
          </ac:spMkLst>
        </pc:spChg>
        <pc:spChg chg="mod">
          <ac:chgData name="Fernando Londoño Palacio" userId="396f63ce-5f33-4c5b-97a9-ded7a5be7ba1" providerId="ADAL" clId="{54A77604-9B70-40E3-BA07-95F9C79EFBEF}" dt="2024-02-21T08:11:36.146" v="134" actId="20577"/>
          <ac:spMkLst>
            <pc:docMk/>
            <pc:sldMk cId="2702049777" sldId="558"/>
            <ac:spMk id="6" creationId="{D8703F7A-3FA0-5A1F-002D-AEC0558A79B3}"/>
          </ac:spMkLst>
        </pc:spChg>
        <pc:spChg chg="add del">
          <ac:chgData name="Fernando Londoño Palacio" userId="396f63ce-5f33-4c5b-97a9-ded7a5be7ba1" providerId="ADAL" clId="{54A77604-9B70-40E3-BA07-95F9C79EFBEF}" dt="2024-02-21T08:11:36.836" v="136" actId="478"/>
          <ac:spMkLst>
            <pc:docMk/>
            <pc:sldMk cId="2702049777" sldId="558"/>
            <ac:spMk id="7" creationId="{65E08EED-497A-915B-94CB-AEFC7CB4F933}"/>
          </ac:spMkLst>
        </pc:spChg>
      </pc:sldChg>
      <pc:sldChg chg="addSp delSp modSp mod">
        <pc:chgData name="Fernando Londoño Palacio" userId="396f63ce-5f33-4c5b-97a9-ded7a5be7ba1" providerId="ADAL" clId="{54A77604-9B70-40E3-BA07-95F9C79EFBEF}" dt="2024-02-21T14:47:43.629" v="2763" actId="20577"/>
        <pc:sldMkLst>
          <pc:docMk/>
          <pc:sldMk cId="2799881331" sldId="559"/>
        </pc:sldMkLst>
        <pc:spChg chg="mod">
          <ac:chgData name="Fernando Londoño Palacio" userId="396f63ce-5f33-4c5b-97a9-ded7a5be7ba1" providerId="ADAL" clId="{54A77604-9B70-40E3-BA07-95F9C79EFBEF}" dt="2024-02-21T09:20:17.753" v="1488" actId="20577"/>
          <ac:spMkLst>
            <pc:docMk/>
            <pc:sldMk cId="2799881331" sldId="559"/>
            <ac:spMk id="6" creationId="{EAA8E3EE-77F2-73CD-6C0A-A9A545ABB2BD}"/>
          </ac:spMkLst>
        </pc:spChg>
        <pc:spChg chg="mod">
          <ac:chgData name="Fernando Londoño Palacio" userId="396f63ce-5f33-4c5b-97a9-ded7a5be7ba1" providerId="ADAL" clId="{54A77604-9B70-40E3-BA07-95F9C79EFBEF}" dt="2024-02-21T09:19:02.830" v="1478" actId="1076"/>
          <ac:spMkLst>
            <pc:docMk/>
            <pc:sldMk cId="2799881331" sldId="559"/>
            <ac:spMk id="9" creationId="{DD5A2CD7-EC64-AC6B-8B55-FDC0F7A83754}"/>
          </ac:spMkLst>
        </pc:spChg>
        <pc:spChg chg="mod">
          <ac:chgData name="Fernando Londoño Palacio" userId="396f63ce-5f33-4c5b-97a9-ded7a5be7ba1" providerId="ADAL" clId="{54A77604-9B70-40E3-BA07-95F9C79EFBEF}" dt="2024-02-21T14:47:43.629" v="2763" actId="20577"/>
          <ac:spMkLst>
            <pc:docMk/>
            <pc:sldMk cId="2799881331" sldId="559"/>
            <ac:spMk id="10" creationId="{EA4D4D69-3654-A8C5-D136-F2B52FFC6DDB}"/>
          </ac:spMkLst>
        </pc:spChg>
        <pc:spChg chg="mod">
          <ac:chgData name="Fernando Londoño Palacio" userId="396f63ce-5f33-4c5b-97a9-ded7a5be7ba1" providerId="ADAL" clId="{54A77604-9B70-40E3-BA07-95F9C79EFBEF}" dt="2024-02-21T09:26:57.136" v="1517" actId="20577"/>
          <ac:spMkLst>
            <pc:docMk/>
            <pc:sldMk cId="2799881331" sldId="559"/>
            <ac:spMk id="18" creationId="{7990CC60-142A-9370-C0A7-B32872200734}"/>
          </ac:spMkLst>
        </pc:spChg>
        <pc:picChg chg="add mod">
          <ac:chgData name="Fernando Londoño Palacio" userId="396f63ce-5f33-4c5b-97a9-ded7a5be7ba1" providerId="ADAL" clId="{54A77604-9B70-40E3-BA07-95F9C79EFBEF}" dt="2024-02-21T09:19:07.412" v="1479" actId="1076"/>
          <ac:picMkLst>
            <pc:docMk/>
            <pc:sldMk cId="2799881331" sldId="559"/>
            <ac:picMk id="11" creationId="{5EF0418E-F412-7486-D0F9-294DB5B57767}"/>
          </ac:picMkLst>
        </pc:picChg>
        <pc:picChg chg="add mod">
          <ac:chgData name="Fernando Londoño Palacio" userId="396f63ce-5f33-4c5b-97a9-ded7a5be7ba1" providerId="ADAL" clId="{54A77604-9B70-40E3-BA07-95F9C79EFBEF}" dt="2024-02-21T09:19:11.141" v="1480" actId="1076"/>
          <ac:picMkLst>
            <pc:docMk/>
            <pc:sldMk cId="2799881331" sldId="559"/>
            <ac:picMk id="13" creationId="{A2965895-EF63-151D-310F-2BA632F51EFD}"/>
          </ac:picMkLst>
        </pc:picChg>
        <pc:picChg chg="add del mod">
          <ac:chgData name="Fernando Londoño Palacio" userId="396f63ce-5f33-4c5b-97a9-ded7a5be7ba1" providerId="ADAL" clId="{54A77604-9B70-40E3-BA07-95F9C79EFBEF}" dt="2024-02-21T09:18:28.238" v="1468" actId="478"/>
          <ac:picMkLst>
            <pc:docMk/>
            <pc:sldMk cId="2799881331" sldId="559"/>
            <ac:picMk id="15" creationId="{AA6628C7-F1D7-2052-D09D-7671F58F6DF3}"/>
          </ac:picMkLst>
        </pc:picChg>
        <pc:picChg chg="add mod">
          <ac:chgData name="Fernando Londoño Palacio" userId="396f63ce-5f33-4c5b-97a9-ded7a5be7ba1" providerId="ADAL" clId="{54A77604-9B70-40E3-BA07-95F9C79EFBEF}" dt="2024-02-21T09:19:21.357" v="1484" actId="1076"/>
          <ac:picMkLst>
            <pc:docMk/>
            <pc:sldMk cId="2799881331" sldId="559"/>
            <ac:picMk id="19" creationId="{8F990F9B-9C7E-38A8-4F34-2AA793806C4E}"/>
          </ac:picMkLst>
        </pc:picChg>
        <pc:picChg chg="add del mod">
          <ac:chgData name="Fernando Londoño Palacio" userId="396f63ce-5f33-4c5b-97a9-ded7a5be7ba1" providerId="ADAL" clId="{54A77604-9B70-40E3-BA07-95F9C79EFBEF}" dt="2024-02-21T09:04:43.989" v="992" actId="478"/>
          <ac:picMkLst>
            <pc:docMk/>
            <pc:sldMk cId="2799881331" sldId="559"/>
            <ac:picMk id="1026" creationId="{83EA6AF9-7E72-1A50-FE2E-B81EDF7323DE}"/>
          </ac:picMkLst>
        </pc:picChg>
      </pc:sldChg>
      <pc:sldChg chg="addSp modSp mod">
        <pc:chgData name="Fernando Londoño Palacio" userId="396f63ce-5f33-4c5b-97a9-ded7a5be7ba1" providerId="ADAL" clId="{54A77604-9B70-40E3-BA07-95F9C79EFBEF}" dt="2024-02-21T12:20:36.779" v="2744" actId="20577"/>
        <pc:sldMkLst>
          <pc:docMk/>
          <pc:sldMk cId="2345450397" sldId="560"/>
        </pc:sldMkLst>
        <pc:spChg chg="mod">
          <ac:chgData name="Fernando Londoño Palacio" userId="396f63ce-5f33-4c5b-97a9-ded7a5be7ba1" providerId="ADAL" clId="{54A77604-9B70-40E3-BA07-95F9C79EFBEF}" dt="2024-02-21T12:14:48.527" v="2473" actId="20577"/>
          <ac:spMkLst>
            <pc:docMk/>
            <pc:sldMk cId="2345450397" sldId="560"/>
            <ac:spMk id="6" creationId="{5AE2E16B-E61A-BA4B-53F1-786C295E77DD}"/>
          </ac:spMkLst>
        </pc:spChg>
        <pc:spChg chg="mod">
          <ac:chgData name="Fernando Londoño Palacio" userId="396f63ce-5f33-4c5b-97a9-ded7a5be7ba1" providerId="ADAL" clId="{54A77604-9B70-40E3-BA07-95F9C79EFBEF}" dt="2024-02-21T12:06:16.963" v="1543" actId="20577"/>
          <ac:spMkLst>
            <pc:docMk/>
            <pc:sldMk cId="2345450397" sldId="560"/>
            <ac:spMk id="7" creationId="{65A62491-8B2E-B34F-40B1-EE3AF0DAF413}"/>
          </ac:spMkLst>
        </pc:spChg>
        <pc:spChg chg="mod">
          <ac:chgData name="Fernando Londoño Palacio" userId="396f63ce-5f33-4c5b-97a9-ded7a5be7ba1" providerId="ADAL" clId="{54A77604-9B70-40E3-BA07-95F9C79EFBEF}" dt="2024-02-21T12:14:58.734" v="2474" actId="20577"/>
          <ac:spMkLst>
            <pc:docMk/>
            <pc:sldMk cId="2345450397" sldId="560"/>
            <ac:spMk id="9" creationId="{BCD29F84-30EC-C2CC-F8E3-818E266305BE}"/>
          </ac:spMkLst>
        </pc:spChg>
        <pc:spChg chg="mod">
          <ac:chgData name="Fernando Londoño Palacio" userId="396f63ce-5f33-4c5b-97a9-ded7a5be7ba1" providerId="ADAL" clId="{54A77604-9B70-40E3-BA07-95F9C79EFBEF}" dt="2024-02-21T12:06:30.472" v="1569" actId="20577"/>
          <ac:spMkLst>
            <pc:docMk/>
            <pc:sldMk cId="2345450397" sldId="560"/>
            <ac:spMk id="10" creationId="{B3BECBE3-CEEE-654D-7E0E-EA679D720C62}"/>
          </ac:spMkLst>
        </pc:spChg>
        <pc:spChg chg="add mod">
          <ac:chgData name="Fernando Londoño Palacio" userId="396f63ce-5f33-4c5b-97a9-ded7a5be7ba1" providerId="ADAL" clId="{54A77604-9B70-40E3-BA07-95F9C79EFBEF}" dt="2024-02-21T12:20:36.779" v="2744" actId="20577"/>
          <ac:spMkLst>
            <pc:docMk/>
            <pc:sldMk cId="2345450397" sldId="560"/>
            <ac:spMk id="14" creationId="{95169E75-6FBF-0B78-1079-65D2E4F8E746}"/>
          </ac:spMkLst>
        </pc:spChg>
        <pc:spChg chg="mod">
          <ac:chgData name="Fernando Londoño Palacio" userId="396f63ce-5f33-4c5b-97a9-ded7a5be7ba1" providerId="ADAL" clId="{54A77604-9B70-40E3-BA07-95F9C79EFBEF}" dt="2024-02-21T09:27:01.248" v="1519" actId="20577"/>
          <ac:spMkLst>
            <pc:docMk/>
            <pc:sldMk cId="2345450397" sldId="560"/>
            <ac:spMk id="18" creationId="{C699F596-0E75-1B0B-0948-2597C6F02F1C}"/>
          </ac:spMkLst>
        </pc:spChg>
        <pc:picChg chg="add mod">
          <ac:chgData name="Fernando Londoño Palacio" userId="396f63ce-5f33-4c5b-97a9-ded7a5be7ba1" providerId="ADAL" clId="{54A77604-9B70-40E3-BA07-95F9C79EFBEF}" dt="2024-02-21T12:16:48.440" v="2486" actId="14100"/>
          <ac:picMkLst>
            <pc:docMk/>
            <pc:sldMk cId="2345450397" sldId="560"/>
            <ac:picMk id="11" creationId="{7157BCBE-E2A0-E1A5-EF7D-C9B7E3711EB7}"/>
          </ac:picMkLst>
        </pc:picChg>
        <pc:picChg chg="add mod">
          <ac:chgData name="Fernando Londoño Palacio" userId="396f63ce-5f33-4c5b-97a9-ded7a5be7ba1" providerId="ADAL" clId="{54A77604-9B70-40E3-BA07-95F9C79EFBEF}" dt="2024-02-21T12:16:55.277" v="2487" actId="1076"/>
          <ac:picMkLst>
            <pc:docMk/>
            <pc:sldMk cId="2345450397" sldId="560"/>
            <ac:picMk id="13" creationId="{655F3DF9-4A52-5D3F-AD6B-DAADAD7A6662}"/>
          </ac:picMkLst>
        </pc:picChg>
        <pc:picChg chg="add mod">
          <ac:chgData name="Fernando Londoño Palacio" userId="396f63ce-5f33-4c5b-97a9-ded7a5be7ba1" providerId="ADAL" clId="{54A77604-9B70-40E3-BA07-95F9C79EFBEF}" dt="2024-02-21T12:14:46.232" v="2472" actId="14100"/>
          <ac:picMkLst>
            <pc:docMk/>
            <pc:sldMk cId="2345450397" sldId="560"/>
            <ac:picMk id="2050" creationId="{C0F7A81D-F14D-9771-C8C7-8662BEB39F5E}"/>
          </ac:picMkLst>
        </pc:picChg>
      </pc:sldChg>
      <pc:sldChg chg="addSp delSp modSp mod delAnim">
        <pc:chgData name="Fernando Londoño Palacio" userId="396f63ce-5f33-4c5b-97a9-ded7a5be7ba1" providerId="ADAL" clId="{54A77604-9B70-40E3-BA07-95F9C79EFBEF}" dt="2024-02-21T15:32:37.312" v="4082" actId="20577"/>
        <pc:sldMkLst>
          <pc:docMk/>
          <pc:sldMk cId="3445076460" sldId="561"/>
        </pc:sldMkLst>
        <pc:spChg chg="mod">
          <ac:chgData name="Fernando Londoño Palacio" userId="396f63ce-5f33-4c5b-97a9-ded7a5be7ba1" providerId="ADAL" clId="{54A77604-9B70-40E3-BA07-95F9C79EFBEF}" dt="2024-02-21T15:32:26.375" v="4080" actId="20577"/>
          <ac:spMkLst>
            <pc:docMk/>
            <pc:sldMk cId="3445076460" sldId="561"/>
            <ac:spMk id="2" creationId="{8C6CF7C1-C484-BDAF-29D8-7F40C51551BC}"/>
          </ac:spMkLst>
        </pc:spChg>
        <pc:spChg chg="mod">
          <ac:chgData name="Fernando Londoño Palacio" userId="396f63ce-5f33-4c5b-97a9-ded7a5be7ba1" providerId="ADAL" clId="{54A77604-9B70-40E3-BA07-95F9C79EFBEF}" dt="2024-02-21T15:01:16.225" v="3265" actId="1076"/>
          <ac:spMkLst>
            <pc:docMk/>
            <pc:sldMk cId="3445076460" sldId="561"/>
            <ac:spMk id="6" creationId="{E9C04E80-842E-8AC5-4CF9-6E2DCAF12E90}"/>
          </ac:spMkLst>
        </pc:spChg>
        <pc:spChg chg="mod">
          <ac:chgData name="Fernando Londoño Palacio" userId="396f63ce-5f33-4c5b-97a9-ded7a5be7ba1" providerId="ADAL" clId="{54A77604-9B70-40E3-BA07-95F9C79EFBEF}" dt="2024-02-21T15:30:36.345" v="4036" actId="20577"/>
          <ac:spMkLst>
            <pc:docMk/>
            <pc:sldMk cId="3445076460" sldId="561"/>
            <ac:spMk id="9" creationId="{19BF9500-380A-501D-888F-0297E3295C97}"/>
          </ac:spMkLst>
        </pc:spChg>
        <pc:spChg chg="del mod">
          <ac:chgData name="Fernando Londoño Palacio" userId="396f63ce-5f33-4c5b-97a9-ded7a5be7ba1" providerId="ADAL" clId="{54A77604-9B70-40E3-BA07-95F9C79EFBEF}" dt="2024-02-21T15:01:35.688" v="3302" actId="478"/>
          <ac:spMkLst>
            <pc:docMk/>
            <pc:sldMk cId="3445076460" sldId="561"/>
            <ac:spMk id="10" creationId="{99DCE763-65E2-F2C2-75D5-8E2DD8E5CFB6}"/>
          </ac:spMkLst>
        </pc:spChg>
        <pc:spChg chg="mod">
          <ac:chgData name="Fernando Londoño Palacio" userId="396f63ce-5f33-4c5b-97a9-ded7a5be7ba1" providerId="ADAL" clId="{54A77604-9B70-40E3-BA07-95F9C79EFBEF}" dt="2024-02-21T15:32:37.312" v="4082" actId="20577"/>
          <ac:spMkLst>
            <pc:docMk/>
            <pc:sldMk cId="3445076460" sldId="561"/>
            <ac:spMk id="18" creationId="{756D7A63-7520-F7E3-1530-80DA8395FC47}"/>
          </ac:spMkLst>
        </pc:spChg>
        <pc:picChg chg="add mod">
          <ac:chgData name="Fernando Londoño Palacio" userId="396f63ce-5f33-4c5b-97a9-ded7a5be7ba1" providerId="ADAL" clId="{54A77604-9B70-40E3-BA07-95F9C79EFBEF}" dt="2024-02-21T15:30:43.455" v="4039" actId="1076"/>
          <ac:picMkLst>
            <pc:docMk/>
            <pc:sldMk cId="3445076460" sldId="561"/>
            <ac:picMk id="11" creationId="{1CA8451D-1CA9-498E-BE17-3435E3C22EE2}"/>
          </ac:picMkLst>
        </pc:picChg>
        <pc:picChg chg="add mod">
          <ac:chgData name="Fernando Londoño Palacio" userId="396f63ce-5f33-4c5b-97a9-ded7a5be7ba1" providerId="ADAL" clId="{54A77604-9B70-40E3-BA07-95F9C79EFBEF}" dt="2024-02-21T15:30:46.586" v="4040" actId="14100"/>
          <ac:picMkLst>
            <pc:docMk/>
            <pc:sldMk cId="3445076460" sldId="561"/>
            <ac:picMk id="13" creationId="{CBF77F3B-E8D2-884C-1676-B5B5B3243420}"/>
          </ac:picMkLst>
        </pc:picChg>
        <pc:picChg chg="add mod">
          <ac:chgData name="Fernando Londoño Palacio" userId="396f63ce-5f33-4c5b-97a9-ded7a5be7ba1" providerId="ADAL" clId="{54A77604-9B70-40E3-BA07-95F9C79EFBEF}" dt="2024-02-21T15:30:52.422" v="4041" actId="1076"/>
          <ac:picMkLst>
            <pc:docMk/>
            <pc:sldMk cId="3445076460" sldId="561"/>
            <ac:picMk id="15" creationId="{9CC0697B-1A5E-F41B-FB65-1F77621CA564}"/>
          </ac:picMkLst>
        </pc:picChg>
        <pc:picChg chg="add mod">
          <ac:chgData name="Fernando Londoño Palacio" userId="396f63ce-5f33-4c5b-97a9-ded7a5be7ba1" providerId="ADAL" clId="{54A77604-9B70-40E3-BA07-95F9C79EFBEF}" dt="2024-02-21T15:30:54.951" v="4042" actId="1076"/>
          <ac:picMkLst>
            <pc:docMk/>
            <pc:sldMk cId="3445076460" sldId="561"/>
            <ac:picMk id="19" creationId="{D0B2C03D-B71D-7740-BA67-BDEC2660D32A}"/>
          </ac:picMkLst>
        </pc:picChg>
        <pc:picChg chg="add mod">
          <ac:chgData name="Fernando Londoño Palacio" userId="396f63ce-5f33-4c5b-97a9-ded7a5be7ba1" providerId="ADAL" clId="{54A77604-9B70-40E3-BA07-95F9C79EFBEF}" dt="2024-02-21T15:31:58.766" v="4047" actId="14100"/>
          <ac:picMkLst>
            <pc:docMk/>
            <pc:sldMk cId="3445076460" sldId="561"/>
            <ac:picMk id="21" creationId="{5BC579FF-9978-95DC-83BE-62EBDFC8BFF3}"/>
          </ac:picMkLst>
        </pc:picChg>
        <pc:picChg chg="add mod">
          <ac:chgData name="Fernando Londoño Palacio" userId="396f63ce-5f33-4c5b-97a9-ded7a5be7ba1" providerId="ADAL" clId="{54A77604-9B70-40E3-BA07-95F9C79EFBEF}" dt="2024-02-21T15:01:05.479" v="3263" actId="1076"/>
          <ac:picMkLst>
            <pc:docMk/>
            <pc:sldMk cId="3445076460" sldId="561"/>
            <ac:picMk id="4098" creationId="{B7F979A6-5768-90D5-0993-CBD464197261}"/>
          </ac:picMkLst>
        </pc:picChg>
      </pc:sldChg>
      <pc:sldChg chg="addSp delSp modSp mod">
        <pc:chgData name="Fernando Londoño Palacio" userId="396f63ce-5f33-4c5b-97a9-ded7a5be7ba1" providerId="ADAL" clId="{54A77604-9B70-40E3-BA07-95F9C79EFBEF}" dt="2024-02-21T09:26:41.625" v="1513" actId="14100"/>
        <pc:sldMkLst>
          <pc:docMk/>
          <pc:sldMk cId="1588631537" sldId="563"/>
        </pc:sldMkLst>
        <pc:spChg chg="mod">
          <ac:chgData name="Fernando Londoño Palacio" userId="396f63ce-5f33-4c5b-97a9-ded7a5be7ba1" providerId="ADAL" clId="{54A77604-9B70-40E3-BA07-95F9C79EFBEF}" dt="2024-02-21T09:26:32.397" v="1510" actId="1076"/>
          <ac:spMkLst>
            <pc:docMk/>
            <pc:sldMk cId="1588631537" sldId="563"/>
            <ac:spMk id="2" creationId="{44479574-B884-6F74-499A-81CFC40215B4}"/>
          </ac:spMkLst>
        </pc:spChg>
        <pc:spChg chg="mod">
          <ac:chgData name="Fernando Londoño Palacio" userId="396f63ce-5f33-4c5b-97a9-ded7a5be7ba1" providerId="ADAL" clId="{54A77604-9B70-40E3-BA07-95F9C79EFBEF}" dt="2024-02-21T09:26:41.625" v="1513" actId="14100"/>
          <ac:spMkLst>
            <pc:docMk/>
            <pc:sldMk cId="1588631537" sldId="563"/>
            <ac:spMk id="3" creationId="{135B803E-E3DC-BABA-BAF4-791F090212C2}"/>
          </ac:spMkLst>
        </pc:spChg>
        <pc:spChg chg="del mod">
          <ac:chgData name="Fernando Londoño Palacio" userId="396f63ce-5f33-4c5b-97a9-ded7a5be7ba1" providerId="ADAL" clId="{54A77604-9B70-40E3-BA07-95F9C79EFBEF}" dt="2024-02-21T09:25:36.506" v="1490" actId="478"/>
          <ac:spMkLst>
            <pc:docMk/>
            <pc:sldMk cId="1588631537" sldId="563"/>
            <ac:spMk id="5" creationId="{3E7F6565-BC61-25D4-E971-3F2B9A01ED51}"/>
          </ac:spMkLst>
        </pc:spChg>
        <pc:picChg chg="add mod">
          <ac:chgData name="Fernando Londoño Palacio" userId="396f63ce-5f33-4c5b-97a9-ded7a5be7ba1" providerId="ADAL" clId="{54A77604-9B70-40E3-BA07-95F9C79EFBEF}" dt="2024-02-21T09:26:19.677" v="1506" actId="14100"/>
          <ac:picMkLst>
            <pc:docMk/>
            <pc:sldMk cId="1588631537" sldId="563"/>
            <ac:picMk id="6" creationId="{D2A2EAFE-C59F-2707-E72B-5704ECBCA5C8}"/>
          </ac:picMkLst>
        </pc:picChg>
      </pc:sldChg>
      <pc:sldChg chg="addSp delSp modSp add mod delAnim">
        <pc:chgData name="Fernando Londoño Palacio" userId="396f63ce-5f33-4c5b-97a9-ded7a5be7ba1" providerId="ADAL" clId="{54A77604-9B70-40E3-BA07-95F9C79EFBEF}" dt="2024-02-21T09:26:53.204" v="1515" actId="20577"/>
        <pc:sldMkLst>
          <pc:docMk/>
          <pc:sldMk cId="1684773728" sldId="564"/>
        </pc:sldMkLst>
        <pc:spChg chg="del">
          <ac:chgData name="Fernando Londoño Palacio" userId="396f63ce-5f33-4c5b-97a9-ded7a5be7ba1" providerId="ADAL" clId="{54A77604-9B70-40E3-BA07-95F9C79EFBEF}" dt="2024-02-21T08:14:16.601" v="176" actId="478"/>
          <ac:spMkLst>
            <pc:docMk/>
            <pc:sldMk cId="1684773728" sldId="564"/>
            <ac:spMk id="4" creationId="{23AA40C6-538C-7A08-3858-D8EA5BBC1D83}"/>
          </ac:spMkLst>
        </pc:spChg>
        <pc:spChg chg="mod">
          <ac:chgData name="Fernando Londoño Palacio" userId="396f63ce-5f33-4c5b-97a9-ded7a5be7ba1" providerId="ADAL" clId="{54A77604-9B70-40E3-BA07-95F9C79EFBEF}" dt="2024-02-21T08:14:20.126" v="179" actId="14100"/>
          <ac:spMkLst>
            <pc:docMk/>
            <pc:sldMk cId="1684773728" sldId="564"/>
            <ac:spMk id="5" creationId="{EAB29D0F-860D-1A16-CE02-32012EB1EA3B}"/>
          </ac:spMkLst>
        </pc:spChg>
        <pc:spChg chg="mod">
          <ac:chgData name="Fernando Londoño Palacio" userId="396f63ce-5f33-4c5b-97a9-ded7a5be7ba1" providerId="ADAL" clId="{54A77604-9B70-40E3-BA07-95F9C79EFBEF}" dt="2024-02-21T08:53:07.090" v="401" actId="1076"/>
          <ac:spMkLst>
            <pc:docMk/>
            <pc:sldMk cId="1684773728" sldId="564"/>
            <ac:spMk id="6" creationId="{A9032E4F-F8CD-7C67-8CEA-9225ED940B50}"/>
          </ac:spMkLst>
        </pc:spChg>
        <pc:spChg chg="del">
          <ac:chgData name="Fernando Londoño Palacio" userId="396f63ce-5f33-4c5b-97a9-ded7a5be7ba1" providerId="ADAL" clId="{54A77604-9B70-40E3-BA07-95F9C79EFBEF}" dt="2024-02-21T08:14:09.532" v="141" actId="478"/>
          <ac:spMkLst>
            <pc:docMk/>
            <pc:sldMk cId="1684773728" sldId="564"/>
            <ac:spMk id="7" creationId="{14B33D6D-C7A3-0731-AF5A-038321D85926}"/>
          </ac:spMkLst>
        </pc:spChg>
        <pc:spChg chg="del">
          <ac:chgData name="Fernando Londoño Palacio" userId="396f63ce-5f33-4c5b-97a9-ded7a5be7ba1" providerId="ADAL" clId="{54A77604-9B70-40E3-BA07-95F9C79EFBEF}" dt="2024-02-21T08:40:05.667" v="229" actId="478"/>
          <ac:spMkLst>
            <pc:docMk/>
            <pc:sldMk cId="1684773728" sldId="564"/>
            <ac:spMk id="9" creationId="{AA99949F-60B7-897D-7919-4EE11B235929}"/>
          </ac:spMkLst>
        </pc:spChg>
        <pc:spChg chg="mod">
          <ac:chgData name="Fernando Londoño Palacio" userId="396f63ce-5f33-4c5b-97a9-ded7a5be7ba1" providerId="ADAL" clId="{54A77604-9B70-40E3-BA07-95F9C79EFBEF}" dt="2024-02-21T08:53:29.479" v="408" actId="14100"/>
          <ac:spMkLst>
            <pc:docMk/>
            <pc:sldMk cId="1684773728" sldId="564"/>
            <ac:spMk id="10" creationId="{F38F84A3-A2B3-7472-6463-BAA8796253E9}"/>
          </ac:spMkLst>
        </pc:spChg>
        <pc:spChg chg="add del mod">
          <ac:chgData name="Fernando Londoño Palacio" userId="396f63ce-5f33-4c5b-97a9-ded7a5be7ba1" providerId="ADAL" clId="{54A77604-9B70-40E3-BA07-95F9C79EFBEF}" dt="2024-02-21T08:52:31.259" v="390"/>
          <ac:spMkLst>
            <pc:docMk/>
            <pc:sldMk cId="1684773728" sldId="564"/>
            <ac:spMk id="16" creationId="{8B41B739-B29B-2967-6A6B-F202CE9075D2}"/>
          </ac:spMkLst>
        </pc:spChg>
        <pc:spChg chg="mod">
          <ac:chgData name="Fernando Londoño Palacio" userId="396f63ce-5f33-4c5b-97a9-ded7a5be7ba1" providerId="ADAL" clId="{54A77604-9B70-40E3-BA07-95F9C79EFBEF}" dt="2024-02-21T09:26:53.204" v="1515" actId="20577"/>
          <ac:spMkLst>
            <pc:docMk/>
            <pc:sldMk cId="1684773728" sldId="564"/>
            <ac:spMk id="18" creationId="{1E49A068-972B-0FD9-A139-5C6E9109C34C}"/>
          </ac:spMkLst>
        </pc:spChg>
        <pc:spChg chg="add del mod">
          <ac:chgData name="Fernando Londoño Palacio" userId="396f63ce-5f33-4c5b-97a9-ded7a5be7ba1" providerId="ADAL" clId="{54A77604-9B70-40E3-BA07-95F9C79EFBEF}" dt="2024-02-21T08:55:24.066" v="578" actId="478"/>
          <ac:spMkLst>
            <pc:docMk/>
            <pc:sldMk cId="1684773728" sldId="564"/>
            <ac:spMk id="21" creationId="{BF6EB064-A61D-29C0-A677-1EB84390897D}"/>
          </ac:spMkLst>
        </pc:spChg>
        <pc:spChg chg="add mod">
          <ac:chgData name="Fernando Londoño Palacio" userId="396f63ce-5f33-4c5b-97a9-ded7a5be7ba1" providerId="ADAL" clId="{54A77604-9B70-40E3-BA07-95F9C79EFBEF}" dt="2024-02-21T09:01:19.143" v="842" actId="20577"/>
          <ac:spMkLst>
            <pc:docMk/>
            <pc:sldMk cId="1684773728" sldId="564"/>
            <ac:spMk id="24" creationId="{D00EE17B-750A-D714-640E-5BCE71702C87}"/>
          </ac:spMkLst>
        </pc:spChg>
        <pc:picChg chg="del">
          <ac:chgData name="Fernando Londoño Palacio" userId="396f63ce-5f33-4c5b-97a9-ded7a5be7ba1" providerId="ADAL" clId="{54A77604-9B70-40E3-BA07-95F9C79EFBEF}" dt="2024-02-21T08:11:44.399" v="139" actId="478"/>
          <ac:picMkLst>
            <pc:docMk/>
            <pc:sldMk cId="1684773728" sldId="564"/>
            <ac:picMk id="11" creationId="{A3C362AB-8EAF-699B-17A4-5A163CF9090E}"/>
          </ac:picMkLst>
        </pc:picChg>
        <pc:picChg chg="add mod">
          <ac:chgData name="Fernando Londoño Palacio" userId="396f63ce-5f33-4c5b-97a9-ded7a5be7ba1" providerId="ADAL" clId="{54A77604-9B70-40E3-BA07-95F9C79EFBEF}" dt="2024-02-21T08:54:01.359" v="415" actId="1076"/>
          <ac:picMkLst>
            <pc:docMk/>
            <pc:sldMk cId="1684773728" sldId="564"/>
            <ac:picMk id="12" creationId="{46AD1A67-C8C4-31D3-B0E9-6A3C8E98F34D}"/>
          </ac:picMkLst>
        </pc:picChg>
        <pc:picChg chg="del">
          <ac:chgData name="Fernando Londoño Palacio" userId="396f63ce-5f33-4c5b-97a9-ded7a5be7ba1" providerId="ADAL" clId="{54A77604-9B70-40E3-BA07-95F9C79EFBEF}" dt="2024-02-21T08:11:44.838" v="140" actId="478"/>
          <ac:picMkLst>
            <pc:docMk/>
            <pc:sldMk cId="1684773728" sldId="564"/>
            <ac:picMk id="13" creationId="{6BF35FE7-DE4F-9E20-7276-B71D8AA84CD4}"/>
          </ac:picMkLst>
        </pc:picChg>
        <pc:picChg chg="add del mod">
          <ac:chgData name="Fernando Londoño Palacio" userId="396f63ce-5f33-4c5b-97a9-ded7a5be7ba1" providerId="ADAL" clId="{54A77604-9B70-40E3-BA07-95F9C79EFBEF}" dt="2024-02-21T08:52:31.256" v="388" actId="478"/>
          <ac:picMkLst>
            <pc:docMk/>
            <pc:sldMk cId="1684773728" sldId="564"/>
            <ac:picMk id="15" creationId="{854D7FC2-FCEE-EEDF-D619-94F2EA8E11C5}"/>
          </ac:picMkLst>
        </pc:picChg>
        <pc:picChg chg="add del mod">
          <ac:chgData name="Fernando Londoño Palacio" userId="396f63ce-5f33-4c5b-97a9-ded7a5be7ba1" providerId="ADAL" clId="{54A77604-9B70-40E3-BA07-95F9C79EFBEF}" dt="2024-02-21T08:57:43.014" v="579" actId="478"/>
          <ac:picMkLst>
            <pc:docMk/>
            <pc:sldMk cId="1684773728" sldId="564"/>
            <ac:picMk id="20" creationId="{9BD843A6-1396-F40F-B244-7DAFBA8C3693}"/>
          </ac:picMkLst>
        </pc:picChg>
        <pc:picChg chg="add mod">
          <ac:chgData name="Fernando Londoño Palacio" userId="396f63ce-5f33-4c5b-97a9-ded7a5be7ba1" providerId="ADAL" clId="{54A77604-9B70-40E3-BA07-95F9C79EFBEF}" dt="2024-02-21T09:01:03.106" v="837" actId="14100"/>
          <ac:picMkLst>
            <pc:docMk/>
            <pc:sldMk cId="1684773728" sldId="564"/>
            <ac:picMk id="23" creationId="{51B83229-8891-C958-400C-74E78A89C6A7}"/>
          </ac:picMkLst>
        </pc:picChg>
        <pc:picChg chg="del mod">
          <ac:chgData name="Fernando Londoño Palacio" userId="396f63ce-5f33-4c5b-97a9-ded7a5be7ba1" providerId="ADAL" clId="{54A77604-9B70-40E3-BA07-95F9C79EFBEF}" dt="2024-02-21T08:14:17.268" v="178" actId="478"/>
          <ac:picMkLst>
            <pc:docMk/>
            <pc:sldMk cId="1684773728" sldId="564"/>
            <ac:picMk id="1026" creationId="{0482DC45-563C-9932-8EAE-422CA2EEF7B5}"/>
          </ac:picMkLst>
        </pc:picChg>
      </pc:sldChg>
      <pc:sldChg chg="modSp add del mod">
        <pc:chgData name="Fernando Londoño Palacio" userId="396f63ce-5f33-4c5b-97a9-ded7a5be7ba1" providerId="ADAL" clId="{54A77604-9B70-40E3-BA07-95F9C79EFBEF}" dt="2024-02-21T14:48:23.134" v="2764" actId="47"/>
        <pc:sldMkLst>
          <pc:docMk/>
          <pc:sldMk cId="1259623390" sldId="565"/>
        </pc:sldMkLst>
        <pc:spChg chg="mod">
          <ac:chgData name="Fernando Londoño Palacio" userId="396f63ce-5f33-4c5b-97a9-ded7a5be7ba1" providerId="ADAL" clId="{54A77604-9B70-40E3-BA07-95F9C79EFBEF}" dt="2024-02-21T11:59:42.513" v="1522" actId="20577"/>
          <ac:spMkLst>
            <pc:docMk/>
            <pc:sldMk cId="1259623390" sldId="565"/>
            <ac:spMk id="18" creationId="{F499E90C-1C9A-B50F-F6FA-574F1DC63613}"/>
          </ac:spMkLst>
        </pc:spChg>
      </pc:sldChg>
      <pc:sldChg chg="add del">
        <pc:chgData name="Fernando Londoño Palacio" userId="396f63ce-5f33-4c5b-97a9-ded7a5be7ba1" providerId="ADAL" clId="{54A77604-9B70-40E3-BA07-95F9C79EFBEF}" dt="2024-02-21T09:01:40.054" v="845" actId="47"/>
        <pc:sldMkLst>
          <pc:docMk/>
          <pc:sldMk cId="1740819940" sldId="565"/>
        </pc:sldMkLst>
      </pc:sldChg>
      <pc:sldChg chg="addSp delSp modSp add mod delAnim">
        <pc:chgData name="Fernando Londoño Palacio" userId="396f63ce-5f33-4c5b-97a9-ded7a5be7ba1" providerId="ADAL" clId="{54A77604-9B70-40E3-BA07-95F9C79EFBEF}" dt="2024-02-21T20:56:10.864" v="4605" actId="1076"/>
        <pc:sldMkLst>
          <pc:docMk/>
          <pc:sldMk cId="3885426323" sldId="565"/>
        </pc:sldMkLst>
        <pc:spChg chg="del">
          <ac:chgData name="Fernando Londoño Palacio" userId="396f63ce-5f33-4c5b-97a9-ded7a5be7ba1" providerId="ADAL" clId="{54A77604-9B70-40E3-BA07-95F9C79EFBEF}" dt="2024-02-21T15:32:58.694" v="4087" actId="478"/>
          <ac:spMkLst>
            <pc:docMk/>
            <pc:sldMk cId="3885426323" sldId="565"/>
            <ac:spMk id="4" creationId="{813F9C22-0B80-3D91-A600-E1650B755357}"/>
          </ac:spMkLst>
        </pc:spChg>
        <pc:spChg chg="mod">
          <ac:chgData name="Fernando Londoño Palacio" userId="396f63ce-5f33-4c5b-97a9-ded7a5be7ba1" providerId="ADAL" clId="{54A77604-9B70-40E3-BA07-95F9C79EFBEF}" dt="2024-02-21T15:33:04.879" v="4088" actId="14100"/>
          <ac:spMkLst>
            <pc:docMk/>
            <pc:sldMk cId="3885426323" sldId="565"/>
            <ac:spMk id="5" creationId="{A38BB982-9E34-503C-723E-D00B6235B9A8}"/>
          </ac:spMkLst>
        </pc:spChg>
        <pc:spChg chg="del">
          <ac:chgData name="Fernando Londoño Palacio" userId="396f63ce-5f33-4c5b-97a9-ded7a5be7ba1" providerId="ADAL" clId="{54A77604-9B70-40E3-BA07-95F9C79EFBEF}" dt="2024-02-21T15:32:51.723" v="4085" actId="478"/>
          <ac:spMkLst>
            <pc:docMk/>
            <pc:sldMk cId="3885426323" sldId="565"/>
            <ac:spMk id="6" creationId="{D7E1533B-A367-BEE6-4EB8-82E6E7C482A7}"/>
          </ac:spMkLst>
        </pc:spChg>
        <pc:spChg chg="del">
          <ac:chgData name="Fernando Londoño Palacio" userId="396f63ce-5f33-4c5b-97a9-ded7a5be7ba1" providerId="ADAL" clId="{54A77604-9B70-40E3-BA07-95F9C79EFBEF}" dt="2024-02-21T15:32:56.063" v="4086" actId="478"/>
          <ac:spMkLst>
            <pc:docMk/>
            <pc:sldMk cId="3885426323" sldId="565"/>
            <ac:spMk id="7" creationId="{D9229268-932C-AEE7-12A2-6B50EADAE13C}"/>
          </ac:spMkLst>
        </pc:spChg>
        <pc:spChg chg="add mod">
          <ac:chgData name="Fernando Londoño Palacio" userId="396f63ce-5f33-4c5b-97a9-ded7a5be7ba1" providerId="ADAL" clId="{54A77604-9B70-40E3-BA07-95F9C79EFBEF}" dt="2024-02-21T15:53:49.848" v="4602" actId="20577"/>
          <ac:spMkLst>
            <pc:docMk/>
            <pc:sldMk cId="3885426323" sldId="565"/>
            <ac:spMk id="8" creationId="{FC1DA179-7748-1110-F461-C42680349047}"/>
          </ac:spMkLst>
        </pc:spChg>
        <pc:spChg chg="del mod">
          <ac:chgData name="Fernando Londoño Palacio" userId="396f63ce-5f33-4c5b-97a9-ded7a5be7ba1" providerId="ADAL" clId="{54A77604-9B70-40E3-BA07-95F9C79EFBEF}" dt="2024-02-21T15:33:08.501" v="4089" actId="478"/>
          <ac:spMkLst>
            <pc:docMk/>
            <pc:sldMk cId="3885426323" sldId="565"/>
            <ac:spMk id="9" creationId="{AFA5D30E-CBCC-001E-749D-F3575C1B2772}"/>
          </ac:spMkLst>
        </pc:spChg>
        <pc:spChg chg="mod">
          <ac:chgData name="Fernando Londoño Palacio" userId="396f63ce-5f33-4c5b-97a9-ded7a5be7ba1" providerId="ADAL" clId="{54A77604-9B70-40E3-BA07-95F9C79EFBEF}" dt="2024-02-21T15:33:21.509" v="4116" actId="20577"/>
          <ac:spMkLst>
            <pc:docMk/>
            <pc:sldMk cId="3885426323" sldId="565"/>
            <ac:spMk id="10" creationId="{5DDA19CA-937F-85C3-CBAC-A5B25158F98D}"/>
          </ac:spMkLst>
        </pc:spChg>
        <pc:spChg chg="mod">
          <ac:chgData name="Fernando Londoño Palacio" userId="396f63ce-5f33-4c5b-97a9-ded7a5be7ba1" providerId="ADAL" clId="{54A77604-9B70-40E3-BA07-95F9C79EFBEF}" dt="2024-02-21T15:32:45.313" v="4084" actId="20577"/>
          <ac:spMkLst>
            <pc:docMk/>
            <pc:sldMk cId="3885426323" sldId="565"/>
            <ac:spMk id="18" creationId="{4B4E4B05-D43E-D9BB-2EB4-8395A150DC20}"/>
          </ac:spMkLst>
        </pc:spChg>
        <pc:picChg chg="add mod">
          <ac:chgData name="Fernando Londoño Palacio" userId="396f63ce-5f33-4c5b-97a9-ded7a5be7ba1" providerId="ADAL" clId="{54A77604-9B70-40E3-BA07-95F9C79EFBEF}" dt="2024-02-21T20:56:10.864" v="4605" actId="1076"/>
          <ac:picMkLst>
            <pc:docMk/>
            <pc:sldMk cId="3885426323" sldId="565"/>
            <ac:picMk id="12" creationId="{916995CC-3BBF-1CCB-3DF0-8D3F1EFFC301}"/>
          </ac:picMkLst>
        </pc:picChg>
        <pc:picChg chg="add mod">
          <ac:chgData name="Fernando Londoño Palacio" userId="396f63ce-5f33-4c5b-97a9-ded7a5be7ba1" providerId="ADAL" clId="{54A77604-9B70-40E3-BA07-95F9C79EFBEF}" dt="2024-02-21T15:45:11.545" v="4601" actId="1076"/>
          <ac:picMkLst>
            <pc:docMk/>
            <pc:sldMk cId="3885426323" sldId="565"/>
            <ac:picMk id="14" creationId="{447431BF-E148-ABF1-FB1A-BD61F6FB9A4F}"/>
          </ac:picMkLst>
        </pc:picChg>
      </pc:sldChg>
    </pc:docChg>
  </pc:docChgLst>
</pc:chgInfo>
</file>

<file path=ppt/comments/modernComment_239_E1536D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F05B82-62FA-414F-BB1C-00FA66285B67}" authorId="{C10B143D-DBE7-376F-FC27-749718F05437}" created="2024-03-14T15:50:15.5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0341143" sldId="569"/>
      <ac:spMk id="6" creationId="{E9C04E80-842E-8AC5-4CF9-6E2DCAF12E90}"/>
      <ac:txMk cp="182">
        <ac:context len="653" hash="2177343987"/>
      </ac:txMk>
    </ac:txMkLst>
    <p188:pos x="5417506" y="1315232"/>
    <p188:txBody>
      <a:bodyPr/>
      <a:lstStyle/>
      <a:p>
        <a:r>
          <a:rPr lang="es-ES"/>
          <a:t>A qué unidades te refieres [@Fernando Londoño Palacio] 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4BB90-6FCA-4AB8-B5F4-EFC2E4968850}" type="datetimeFigureOut">
              <a:rPr lang="es-CO" smtClean="0"/>
              <a:t>14/03/2024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4F48-60CD-4877-8A30-835A45F433B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488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C9EE-3B04-4E7E-82F8-DA2F47AEDA5A}" type="datetimeFigureOut">
              <a:rPr lang="es-ES" smtClean="0"/>
              <a:t>14/03/2024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6AB9-A512-4389-AC93-04F53859FF0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05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4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92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85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6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4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0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5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58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3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1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8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80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8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14/03/2024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8211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8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14/03/2024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4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2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7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55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8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9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73" r:id="rId2"/>
    <p:sldLayoutId id="214748414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14/03/2024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39_E1536D9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physics.ucsb.edu/~fratus/phys103/LN/Scattering.pdf" TargetMode="External"/><Relationship Id="rId2" Type="http://schemas.openxmlformats.org/officeDocument/2006/relationships/hyperlink" Target="https://github.com/paulricchiazzi/SBDART/blob/master/Documents/rtdoc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E09E69FB-3D03-44ED-AB30-DA70EEA0A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" b="12547"/>
          <a:stretch/>
        </p:blipFill>
        <p:spPr>
          <a:xfrm>
            <a:off x="-49008" y="1664165"/>
            <a:ext cx="12192000" cy="53933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1619250" y="329294"/>
            <a:ext cx="885533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Implementation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SBDART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model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estimation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aerosol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radiative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forcing</a:t>
            </a:r>
            <a:endParaRPr lang="es-CO" sz="4000" dirty="0">
              <a:solidFill>
                <a:srgbClr val="0E4753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DDB38E-F2F2-4E4F-9082-92508727F27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F5F2AF-8928-4D66-905E-F28A65946C59}"/>
              </a:ext>
            </a:extLst>
          </p:cNvPr>
          <p:cNvSpPr/>
          <p:nvPr/>
        </p:nvSpPr>
        <p:spPr>
          <a:xfrm>
            <a:off x="1668334" y="301925"/>
            <a:ext cx="8855332" cy="1916443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CuadroTexto 2">
            <a:extLst>
              <a:ext uri="{FF2B5EF4-FFF2-40B4-BE49-F238E27FC236}">
                <a16:creationId xmlns:a16="http://schemas.microsoft.com/office/drawing/2014/main" id="{D7C78B52-4CCD-C36C-C2DF-8022ACB74372}"/>
              </a:ext>
            </a:extLst>
          </p:cNvPr>
          <p:cNvSpPr txBox="1"/>
          <p:nvPr/>
        </p:nvSpPr>
        <p:spPr>
          <a:xfrm>
            <a:off x="2667413" y="2815505"/>
            <a:ext cx="68571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Fernando Londoño Palacio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0BEA43B-D844-4797-F84D-AE10D6AAD10C}"/>
              </a:ext>
            </a:extLst>
          </p:cNvPr>
          <p:cNvSpPr txBox="1"/>
          <p:nvPr/>
        </p:nvSpPr>
        <p:spPr>
          <a:xfrm>
            <a:off x="2233584" y="6164440"/>
            <a:ext cx="76266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School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of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Applied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Science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and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Engineering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pic>
        <p:nvPicPr>
          <p:cNvPr id="11" name="Imagen 25">
            <a:extLst>
              <a:ext uri="{FF2B5EF4-FFF2-40B4-BE49-F238E27FC236}">
                <a16:creationId xmlns:a16="http://schemas.microsoft.com/office/drawing/2014/main" id="{E0714821-EDCA-AC41-49CA-250DD14EE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F14DD7CD-FD83-9E92-8B98-8C3495D832E9}"/>
              </a:ext>
            </a:extLst>
          </p:cNvPr>
          <p:cNvSpPr txBox="1"/>
          <p:nvPr/>
        </p:nvSpPr>
        <p:spPr>
          <a:xfrm>
            <a:off x="2618329" y="5237174"/>
            <a:ext cx="685717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ctr"/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Advanced</a:t>
            </a:r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Project I</a:t>
            </a:r>
          </a:p>
          <a:p>
            <a:pPr lvl="1" algn="ctr"/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Engineering</a:t>
            </a:r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 </a:t>
            </a:r>
            <a:r>
              <a:rPr lang="es-CO" sz="28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Physics</a:t>
            </a:r>
            <a:endParaRPr lang="es-ES" sz="16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FE9B4B49-2535-98FD-3204-7AF4364737A2}"/>
              </a:ext>
            </a:extLst>
          </p:cNvPr>
          <p:cNvSpPr txBox="1"/>
          <p:nvPr/>
        </p:nvSpPr>
        <p:spPr>
          <a:xfrm>
            <a:off x="2667413" y="4520487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Tutor: Elena Montilla Rosero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C5D44C-7C98-2A46-44B9-2AFF24F5D793}"/>
              </a:ext>
            </a:extLst>
          </p:cNvPr>
          <p:cNvSpPr txBox="1"/>
          <p:nvPr/>
        </p:nvSpPr>
        <p:spPr>
          <a:xfrm>
            <a:off x="2667413" y="4863168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First</a:t>
            </a:r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s-CO" sz="2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Advance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62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EFDE-4806-1DF6-CEFD-30D4CDC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9617E7BF-4624-0BB6-1FBB-83618B8BF982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RT in a plane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parallel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atmosphere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D209BB-2D97-6FCA-4460-D98D8A83E722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A5F1785-611A-F49C-7ED7-00E721DA9D17}"/>
              </a:ext>
            </a:extLst>
          </p:cNvPr>
          <p:cNvSpPr/>
          <p:nvPr/>
        </p:nvSpPr>
        <p:spPr>
          <a:xfrm>
            <a:off x="334297" y="1057874"/>
            <a:ext cx="1147563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6531CF-38E5-4DDC-044B-EEC61F3E76BD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[3], [8]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8A71B-F5E8-78BD-864F-9573789FAE77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10</a:t>
            </a:r>
          </a:p>
        </p:txBody>
      </p:sp>
      <p:pic>
        <p:nvPicPr>
          <p:cNvPr id="6146" name="Picture 2" descr="3: Setup of the plane parallel atmosphere used in calculating the... |  Download Scientific Diagram">
            <a:extLst>
              <a:ext uri="{FF2B5EF4-FFF2-40B4-BE49-F238E27FC236}">
                <a16:creationId xmlns:a16="http://schemas.microsoft.com/office/drawing/2014/main" id="{533C8DE9-ED8D-F3E5-C12C-B94E4AC8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79" y="2050243"/>
            <a:ext cx="5106249" cy="40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860A0C-7DFC-B54C-A078-143ABF4AD808}"/>
              </a:ext>
            </a:extLst>
          </p:cNvPr>
          <p:cNvSpPr txBox="1"/>
          <p:nvPr/>
        </p:nvSpPr>
        <p:spPr>
          <a:xfrm>
            <a:off x="685212" y="1184369"/>
            <a:ext cx="1082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 err="1"/>
              <a:t>Atmospheric</a:t>
            </a:r>
            <a:r>
              <a:rPr lang="es-CO" sz="2400" dirty="0"/>
              <a:t> </a:t>
            </a:r>
            <a:r>
              <a:rPr lang="es-CO" sz="2400" dirty="0" err="1"/>
              <a:t>radiative</a:t>
            </a:r>
            <a:r>
              <a:rPr lang="es-CO" sz="2400" dirty="0"/>
              <a:t> transfer </a:t>
            </a:r>
            <a:r>
              <a:rPr lang="es-CO" sz="2400" dirty="0" err="1"/>
              <a:t>is</a:t>
            </a:r>
            <a:r>
              <a:rPr lang="es-CO" sz="2400" dirty="0"/>
              <a:t> </a:t>
            </a:r>
            <a:r>
              <a:rPr lang="es-CO" sz="2400" dirty="0" err="1"/>
              <a:t>usually</a:t>
            </a:r>
            <a:r>
              <a:rPr lang="es-CO" sz="2400" dirty="0"/>
              <a:t> </a:t>
            </a:r>
            <a:r>
              <a:rPr lang="es-CO" sz="2400" dirty="0" err="1"/>
              <a:t>simplified</a:t>
            </a:r>
            <a:r>
              <a:rPr lang="es-CO" sz="2400" dirty="0"/>
              <a:t> </a:t>
            </a:r>
            <a:r>
              <a:rPr lang="es-CO" sz="2400" dirty="0" err="1"/>
              <a:t>by</a:t>
            </a:r>
            <a:r>
              <a:rPr lang="es-CO" sz="2400" dirty="0"/>
              <a:t> </a:t>
            </a:r>
            <a:r>
              <a:rPr lang="es-CO" sz="2400" dirty="0" err="1"/>
              <a:t>modeling</a:t>
            </a:r>
            <a:r>
              <a:rPr lang="es-CO" sz="2400" dirty="0"/>
              <a:t> a plane </a:t>
            </a:r>
            <a:r>
              <a:rPr lang="es-CO" sz="2400" dirty="0" err="1"/>
              <a:t>parallel</a:t>
            </a:r>
            <a:r>
              <a:rPr lang="es-CO" sz="2400" dirty="0"/>
              <a:t> </a:t>
            </a:r>
            <a:r>
              <a:rPr lang="es-CO" sz="2400" dirty="0" err="1"/>
              <a:t>atmosphere</a:t>
            </a:r>
            <a:r>
              <a:rPr lang="es-CO" sz="24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A49883-A44D-5707-C5FB-4447F425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2" y="2050243"/>
            <a:ext cx="5834767" cy="41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9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A38C-6378-1B89-6DC8-A5C519D2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4479574-B884-6F74-499A-81CFC40215B4}"/>
              </a:ext>
            </a:extLst>
          </p:cNvPr>
          <p:cNvSpPr/>
          <p:nvPr/>
        </p:nvSpPr>
        <p:spPr>
          <a:xfrm>
            <a:off x="8160395" y="2728656"/>
            <a:ext cx="4228627" cy="963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SBDART flux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diagram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35B803E-E3DC-BABA-BAF4-791F090212C2}"/>
              </a:ext>
            </a:extLst>
          </p:cNvPr>
          <p:cNvSpPr/>
          <p:nvPr/>
        </p:nvSpPr>
        <p:spPr>
          <a:xfrm>
            <a:off x="8524620" y="2580967"/>
            <a:ext cx="3500178" cy="109777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8622BC0-FF0D-C52A-59D1-BA727BCE2564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11</a:t>
            </a:r>
          </a:p>
        </p:txBody>
      </p:sp>
      <p:sp>
        <p:nvSpPr>
          <p:cNvPr id="7" name="Rectángulo 2">
            <a:extLst>
              <a:ext uri="{FF2B5EF4-FFF2-40B4-BE49-F238E27FC236}">
                <a16:creationId xmlns:a16="http://schemas.microsoft.com/office/drawing/2014/main" id="{AB25846D-7DD5-D151-F6B0-9F00797A65BA}"/>
              </a:ext>
            </a:extLst>
          </p:cNvPr>
          <p:cNvSpPr/>
          <p:nvPr/>
        </p:nvSpPr>
        <p:spPr>
          <a:xfrm>
            <a:off x="95792" y="98321"/>
            <a:ext cx="8064602" cy="6323671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C8723-6E71-C990-2258-F360D680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" y="98321"/>
            <a:ext cx="8064601" cy="6323671"/>
          </a:xfrm>
          <a:prstGeom prst="rect">
            <a:avLst/>
          </a:prstGeom>
        </p:spPr>
      </p:pic>
      <p:sp>
        <p:nvSpPr>
          <p:cNvPr id="10" name="CuadroTexto 16">
            <a:extLst>
              <a:ext uri="{FF2B5EF4-FFF2-40B4-BE49-F238E27FC236}">
                <a16:creationId xmlns:a16="http://schemas.microsoft.com/office/drawing/2014/main" id="{939167D1-5392-251A-6728-A312B7791B36}"/>
              </a:ext>
            </a:extLst>
          </p:cNvPr>
          <p:cNvSpPr txBox="1"/>
          <p:nvPr/>
        </p:nvSpPr>
        <p:spPr>
          <a:xfrm>
            <a:off x="3162941" y="6550223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Own</a:t>
            </a:r>
            <a:r>
              <a:rPr lang="es-CO" sz="1400" dirty="0">
                <a:solidFill>
                  <a:srgbClr val="009BAF"/>
                </a:solidFill>
              </a:rPr>
              <a:t> </a:t>
            </a:r>
            <a:r>
              <a:rPr lang="es-CO" sz="1400" dirty="0" err="1">
                <a:solidFill>
                  <a:srgbClr val="009BAF"/>
                </a:solidFill>
              </a:rPr>
              <a:t>Elaboration</a:t>
            </a:r>
            <a:r>
              <a:rPr lang="es-CO" sz="1400" dirty="0">
                <a:solidFill>
                  <a:srgbClr val="009BAF"/>
                </a:solidFill>
              </a:rPr>
              <a:t>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58863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EFDE-4806-1DF6-CEFD-30D4CDC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9617E7BF-4624-0BB6-1FBB-83618B8BF982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INPUT FILE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D209BB-2D97-6FCA-4460-D98D8A83E722}"/>
              </a:ext>
            </a:extLst>
          </p:cNvPr>
          <p:cNvSpPr/>
          <p:nvPr/>
        </p:nvSpPr>
        <p:spPr>
          <a:xfrm>
            <a:off x="4355690" y="179008"/>
            <a:ext cx="3018504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A5F1785-611A-F49C-7ED7-00E721DA9D17}"/>
              </a:ext>
            </a:extLst>
          </p:cNvPr>
          <p:cNvSpPr/>
          <p:nvPr/>
        </p:nvSpPr>
        <p:spPr>
          <a:xfrm>
            <a:off x="236453" y="1003503"/>
            <a:ext cx="45228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6531CF-38E5-4DDC-044B-EEC61F3E76BD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solidFill>
                  <a:srgbClr val="009BAF"/>
                </a:solidFill>
              </a:rPr>
              <a:t> </a:t>
            </a:r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[6], [9], [10], [11], [12], [13]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8A71B-F5E8-78BD-864F-9573789FAE77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0A0C-7DFC-B54C-A078-143ABF4AD808}"/>
              </a:ext>
            </a:extLst>
          </p:cNvPr>
          <p:cNvSpPr txBox="1"/>
          <p:nvPr/>
        </p:nvSpPr>
        <p:spPr>
          <a:xfrm>
            <a:off x="547559" y="1949743"/>
            <a:ext cx="39006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dirty="0" err="1"/>
              <a:t>The</a:t>
            </a:r>
            <a:r>
              <a:rPr lang="es-CO" sz="2000" dirty="0"/>
              <a:t> INPUT file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program</a:t>
            </a:r>
            <a:r>
              <a:rPr lang="es-CO" sz="2000" dirty="0"/>
              <a:t> has 85 inputs, </a:t>
            </a:r>
            <a:r>
              <a:rPr lang="es-CO" sz="2000" dirty="0" err="1"/>
              <a:t>those</a:t>
            </a:r>
            <a:r>
              <a:rPr lang="es-CO" sz="2000" dirty="0"/>
              <a:t> can be </a:t>
            </a:r>
            <a:r>
              <a:rPr lang="es-CO" sz="2000" dirty="0" err="1"/>
              <a:t>categorized</a:t>
            </a:r>
            <a:r>
              <a:rPr lang="es-CO" sz="2000" dirty="0"/>
              <a:t> as:</a:t>
            </a:r>
          </a:p>
          <a:p>
            <a:pPr algn="just"/>
            <a:endParaRPr lang="es-CO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Wavelength Limits, Filter Function Specification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Solar Geometry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Surface Reflectance Properties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Model Atmospheres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Cloud Parameters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Stratospheric Aerosols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Boundary Layer Aerosols (</a:t>
            </a:r>
            <a:r>
              <a:rPr lang="en-US" b="1" dirty="0" err="1"/>
              <a:t>Bla</a:t>
            </a:r>
            <a:r>
              <a:rPr lang="en-US" b="1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Radiation Boundary Conditions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3C566-6B8A-323E-79A1-99F9FA12B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1" b="5607"/>
          <a:stretch/>
        </p:blipFill>
        <p:spPr bwMode="auto">
          <a:xfrm>
            <a:off x="4922915" y="798771"/>
            <a:ext cx="6511999" cy="5354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2">
            <a:extLst>
              <a:ext uri="{FF2B5EF4-FFF2-40B4-BE49-F238E27FC236}">
                <a16:creationId xmlns:a16="http://schemas.microsoft.com/office/drawing/2014/main" id="{40EA5026-AA40-9E5E-97F2-D6B12107FB29}"/>
              </a:ext>
            </a:extLst>
          </p:cNvPr>
          <p:cNvSpPr/>
          <p:nvPr/>
        </p:nvSpPr>
        <p:spPr>
          <a:xfrm>
            <a:off x="4922916" y="783416"/>
            <a:ext cx="6511999" cy="537007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9DA526C-4A49-79B6-B9C6-A20772FECA02}"/>
              </a:ext>
            </a:extLst>
          </p:cNvPr>
          <p:cNvSpPr/>
          <p:nvPr/>
        </p:nvSpPr>
        <p:spPr>
          <a:xfrm>
            <a:off x="1221286" y="734916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pic>
        <p:nvPicPr>
          <p:cNvPr id="11" name="Picture 10" descr="A diagram of a spectrum&#10;&#10;Description automatically generated">
            <a:extLst>
              <a:ext uri="{FF2B5EF4-FFF2-40B4-BE49-F238E27FC236}">
                <a16:creationId xmlns:a16="http://schemas.microsoft.com/office/drawing/2014/main" id="{35CA83E0-B989-CDA7-B359-5039B3AA2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13" y="798771"/>
            <a:ext cx="6511999" cy="5354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1D12DF-C7BF-8217-A453-7AFDD07B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910" y="798770"/>
            <a:ext cx="6511999" cy="5354715"/>
          </a:xfrm>
          <a:prstGeom prst="rect">
            <a:avLst/>
          </a:prstGeom>
        </p:spPr>
      </p:pic>
      <p:pic>
        <p:nvPicPr>
          <p:cNvPr id="22" name="Picture 21" descr="A planet with light beams&#10;&#10;Description automatically generated with medium confidence">
            <a:extLst>
              <a:ext uri="{FF2B5EF4-FFF2-40B4-BE49-F238E27FC236}">
                <a16:creationId xmlns:a16="http://schemas.microsoft.com/office/drawing/2014/main" id="{1281591B-E1AA-1A78-8EA3-E7AB57BEAD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r="8110"/>
          <a:stretch/>
        </p:blipFill>
        <p:spPr>
          <a:xfrm>
            <a:off x="4922903" y="798769"/>
            <a:ext cx="6511999" cy="5354714"/>
          </a:xfrm>
          <a:prstGeom prst="rect">
            <a:avLst/>
          </a:prstGeom>
        </p:spPr>
      </p:pic>
      <p:pic>
        <p:nvPicPr>
          <p:cNvPr id="24" name="Picture 23" descr="A poster of a diagram of the earth&#10;&#10;Description automatically generated">
            <a:extLst>
              <a:ext uri="{FF2B5EF4-FFF2-40B4-BE49-F238E27FC236}">
                <a16:creationId xmlns:a16="http://schemas.microsoft.com/office/drawing/2014/main" id="{68F616A0-4879-5332-A6FA-E7279E5B5C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b="2713"/>
          <a:stretch/>
        </p:blipFill>
        <p:spPr>
          <a:xfrm>
            <a:off x="4922889" y="798766"/>
            <a:ext cx="6511999" cy="5354714"/>
          </a:xfrm>
          <a:prstGeom prst="rect">
            <a:avLst/>
          </a:prstGeom>
        </p:spPr>
      </p:pic>
      <p:pic>
        <p:nvPicPr>
          <p:cNvPr id="26" name="Picture 25" descr="A collage of clouds with text&#10;&#10;Description automatically generated">
            <a:extLst>
              <a:ext uri="{FF2B5EF4-FFF2-40B4-BE49-F238E27FC236}">
                <a16:creationId xmlns:a16="http://schemas.microsoft.com/office/drawing/2014/main" id="{6E8CE313-7251-4563-AC31-737616D7F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89" y="783416"/>
            <a:ext cx="6511999" cy="53547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847274-2708-EFBE-100E-A2D501D926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784" b="1004"/>
          <a:stretch/>
        </p:blipFill>
        <p:spPr>
          <a:xfrm>
            <a:off x="4922890" y="785840"/>
            <a:ext cx="6511998" cy="5367640"/>
          </a:xfrm>
          <a:prstGeom prst="rect">
            <a:avLst/>
          </a:prstGeom>
        </p:spPr>
      </p:pic>
      <p:pic>
        <p:nvPicPr>
          <p:cNvPr id="30" name="Picture 29" descr="A diagram of the earth&#10;&#10;Description automatically generated">
            <a:extLst>
              <a:ext uri="{FF2B5EF4-FFF2-40B4-BE49-F238E27FC236}">
                <a16:creationId xmlns:a16="http://schemas.microsoft.com/office/drawing/2014/main" id="{C9260652-52C9-E197-838C-A09B5D0DF7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3835" r="1" b="7052"/>
          <a:stretch/>
        </p:blipFill>
        <p:spPr>
          <a:xfrm>
            <a:off x="4922862" y="798766"/>
            <a:ext cx="6511999" cy="53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A464-AEB1-A1A3-953A-04B4BFC2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>
            <a:extLst>
              <a:ext uri="{FF2B5EF4-FFF2-40B4-BE49-F238E27FC236}">
                <a16:creationId xmlns:a16="http://schemas.microsoft.com/office/drawing/2014/main" id="{B8EE1240-880C-7754-C92A-D2A0481E0DC5}"/>
              </a:ext>
            </a:extLst>
          </p:cNvPr>
          <p:cNvSpPr/>
          <p:nvPr/>
        </p:nvSpPr>
        <p:spPr>
          <a:xfrm>
            <a:off x="2354254" y="304016"/>
            <a:ext cx="7473656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Schedule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activities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CA95DD-1FFD-E305-D11C-90769AFF19BA}"/>
              </a:ext>
            </a:extLst>
          </p:cNvPr>
          <p:cNvSpPr/>
          <p:nvPr/>
        </p:nvSpPr>
        <p:spPr>
          <a:xfrm>
            <a:off x="2723534" y="112167"/>
            <a:ext cx="6735097" cy="914981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03075E-8C16-2A73-742B-E79F1C66271E}"/>
              </a:ext>
            </a:extLst>
          </p:cNvPr>
          <p:cNvSpPr txBox="1"/>
          <p:nvPr/>
        </p:nvSpPr>
        <p:spPr>
          <a:xfrm>
            <a:off x="11590553" y="1162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13</a:t>
            </a:r>
          </a:p>
        </p:txBody>
      </p:sp>
      <p:sp>
        <p:nvSpPr>
          <p:cNvPr id="5" name="Rectángulo 2">
            <a:extLst>
              <a:ext uri="{FF2B5EF4-FFF2-40B4-BE49-F238E27FC236}">
                <a16:creationId xmlns:a16="http://schemas.microsoft.com/office/drawing/2014/main" id="{969BF1C0-41C5-0A96-CD30-3129D86F89C4}"/>
              </a:ext>
            </a:extLst>
          </p:cNvPr>
          <p:cNvSpPr/>
          <p:nvPr/>
        </p:nvSpPr>
        <p:spPr>
          <a:xfrm>
            <a:off x="442956" y="1133166"/>
            <a:ext cx="10767527" cy="494808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7713D-4841-4B9B-A152-DFD33D6F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57" y="1133167"/>
            <a:ext cx="10767528" cy="49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7DE07-B9AE-80CF-5EE2-0ECB0F008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8C6CF7C1-C484-BDAF-29D8-7F40C51551BC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Next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steps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5235A8-74DE-74ED-7DA0-6D26847E9741}"/>
              </a:ext>
            </a:extLst>
          </p:cNvPr>
          <p:cNvSpPr/>
          <p:nvPr/>
        </p:nvSpPr>
        <p:spPr>
          <a:xfrm>
            <a:off x="4385186" y="179008"/>
            <a:ext cx="2992571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531FC97-2E2B-6015-6947-C648147ECBE5}"/>
              </a:ext>
            </a:extLst>
          </p:cNvPr>
          <p:cNvSpPr/>
          <p:nvPr/>
        </p:nvSpPr>
        <p:spPr>
          <a:xfrm>
            <a:off x="382066" y="1057874"/>
            <a:ext cx="10885702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FB6ADEC-E232-B467-3B45-7338950A1E7A}"/>
              </a:ext>
            </a:extLst>
          </p:cNvPr>
          <p:cNvSpPr/>
          <p:nvPr/>
        </p:nvSpPr>
        <p:spPr>
          <a:xfrm>
            <a:off x="7334850" y="537661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D7A63-7520-F7E3-1530-80DA8395FC47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04E80-842E-8AC5-4CF9-6E2DCAF12E90}"/>
              </a:ext>
            </a:extLst>
          </p:cNvPr>
          <p:cNvSpPr txBox="1"/>
          <p:nvPr/>
        </p:nvSpPr>
        <p:spPr>
          <a:xfrm>
            <a:off x="663851" y="1411186"/>
            <a:ext cx="10322132" cy="45550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b="1" dirty="0"/>
              <a:t>Continue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review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literature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radiative</a:t>
            </a:r>
            <a:r>
              <a:rPr lang="es-CO" sz="2000" dirty="0"/>
              <a:t> transfer and aerosol </a:t>
            </a:r>
            <a:r>
              <a:rPr lang="es-CO" sz="2000" dirty="0" err="1"/>
              <a:t>radiative</a:t>
            </a:r>
            <a:r>
              <a:rPr lang="es-CO" sz="2000" dirty="0"/>
              <a:t> </a:t>
            </a:r>
            <a:r>
              <a:rPr lang="es-CO" sz="2000" dirty="0" err="1"/>
              <a:t>forcing</a:t>
            </a:r>
            <a:r>
              <a:rPr lang="es-CO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b="1" dirty="0" err="1"/>
              <a:t>Identify</a:t>
            </a:r>
            <a:r>
              <a:rPr lang="es-CO" sz="2000" b="1" dirty="0"/>
              <a:t> </a:t>
            </a:r>
            <a:r>
              <a:rPr lang="es-CO" sz="2000" b="1" dirty="0" err="1"/>
              <a:t>all</a:t>
            </a:r>
            <a:r>
              <a:rPr lang="es-CO" sz="2000" b="1" dirty="0"/>
              <a:t> inputs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model</a:t>
            </a:r>
            <a:r>
              <a:rPr lang="es-CO" sz="2000" dirty="0"/>
              <a:t> and </a:t>
            </a:r>
            <a:r>
              <a:rPr lang="es-CO" sz="2000" b="1" dirty="0" err="1"/>
              <a:t>their</a:t>
            </a:r>
            <a:r>
              <a:rPr lang="es-CO" sz="2000" b="1" dirty="0"/>
              <a:t> </a:t>
            </a:r>
            <a:r>
              <a:rPr lang="es-CO" sz="2000" b="1" dirty="0" err="1"/>
              <a:t>implications</a:t>
            </a:r>
            <a:r>
              <a:rPr lang="es-CO" sz="2000" b="1" dirty="0"/>
              <a:t> </a:t>
            </a:r>
            <a:r>
              <a:rPr lang="es-CO" sz="2000" dirty="0"/>
              <a:t>in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radiative</a:t>
            </a:r>
            <a:r>
              <a:rPr lang="es-CO" sz="2000" dirty="0"/>
              <a:t> transfer </a:t>
            </a:r>
            <a:r>
              <a:rPr lang="es-CO" sz="2000" dirty="0" err="1"/>
              <a:t>simulations</a:t>
            </a:r>
            <a:r>
              <a:rPr lang="es-CO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b="1" dirty="0" err="1">
                <a:ea typeface="+mn-lt"/>
                <a:cs typeface="+mn-lt"/>
              </a:rPr>
              <a:t>Understand</a:t>
            </a:r>
            <a:r>
              <a:rPr lang="es-CO" sz="2000" b="1" dirty="0">
                <a:ea typeface="+mn-lt"/>
                <a:cs typeface="+mn-lt"/>
              </a:rPr>
              <a:t> </a:t>
            </a:r>
            <a:r>
              <a:rPr lang="es-CO" sz="2000" b="1" dirty="0" err="1">
                <a:ea typeface="+mn-lt"/>
                <a:cs typeface="+mn-lt"/>
              </a:rPr>
              <a:t>the</a:t>
            </a:r>
            <a:r>
              <a:rPr lang="es-CO" sz="2000" b="1" dirty="0">
                <a:ea typeface="+mn-lt"/>
                <a:cs typeface="+mn-lt"/>
              </a:rPr>
              <a:t> </a:t>
            </a:r>
            <a:r>
              <a:rPr lang="es-CO" sz="2000" b="1" dirty="0" err="1">
                <a:ea typeface="+mn-lt"/>
                <a:cs typeface="+mn-lt"/>
              </a:rPr>
              <a:t>units</a:t>
            </a:r>
            <a:r>
              <a:rPr lang="es-CO" sz="2000" b="1" dirty="0">
                <a:ea typeface="+mn-lt"/>
                <a:cs typeface="+mn-lt"/>
              </a:rPr>
              <a:t> </a:t>
            </a:r>
            <a:r>
              <a:rPr lang="es-CO" sz="2000" b="1" dirty="0" err="1">
                <a:ea typeface="+mn-lt"/>
                <a:cs typeface="+mn-lt"/>
              </a:rPr>
              <a:t>of</a:t>
            </a:r>
            <a:r>
              <a:rPr lang="es-CO" sz="2000" b="1" dirty="0">
                <a:ea typeface="+mn-lt"/>
                <a:cs typeface="+mn-lt"/>
              </a:rPr>
              <a:t> </a:t>
            </a:r>
            <a:r>
              <a:rPr lang="es-CO" sz="2000" b="1" dirty="0" err="1">
                <a:ea typeface="+mn-lt"/>
                <a:cs typeface="+mn-lt"/>
              </a:rPr>
              <a:t>measurement</a:t>
            </a:r>
            <a:r>
              <a:rPr lang="es-CO" sz="2000" dirty="0">
                <a:ea typeface="+mn-lt"/>
                <a:cs typeface="+mn-lt"/>
              </a:rPr>
              <a:t> </a:t>
            </a:r>
            <a:r>
              <a:rPr lang="es-CO" sz="2000" dirty="0" err="1">
                <a:ea typeface="+mn-lt"/>
                <a:cs typeface="+mn-lt"/>
              </a:rPr>
              <a:t>used</a:t>
            </a:r>
            <a:r>
              <a:rPr lang="es-CO" sz="2000" dirty="0">
                <a:ea typeface="+mn-lt"/>
                <a:cs typeface="+mn-lt"/>
              </a:rPr>
              <a:t> </a:t>
            </a:r>
            <a:r>
              <a:rPr lang="es-CO" sz="2000" dirty="0" err="1">
                <a:ea typeface="+mn-lt"/>
                <a:cs typeface="+mn-lt"/>
              </a:rPr>
              <a:t>to</a:t>
            </a:r>
            <a:r>
              <a:rPr lang="es-CO" sz="2000" dirty="0">
                <a:ea typeface="+mn-lt"/>
                <a:cs typeface="+mn-lt"/>
              </a:rPr>
              <a:t> </a:t>
            </a:r>
            <a:r>
              <a:rPr lang="es-CO" sz="2000" dirty="0" err="1">
                <a:ea typeface="+mn-lt"/>
                <a:cs typeface="+mn-lt"/>
              </a:rPr>
              <a:t>report</a:t>
            </a:r>
            <a:r>
              <a:rPr lang="es-CO" sz="2000" dirty="0">
                <a:ea typeface="+mn-lt"/>
                <a:cs typeface="+mn-lt"/>
              </a:rPr>
              <a:t> </a:t>
            </a:r>
            <a:r>
              <a:rPr lang="es-CO" sz="2000" dirty="0" err="1">
                <a:ea typeface="+mn-lt"/>
                <a:cs typeface="+mn-lt"/>
              </a:rPr>
              <a:t>properties</a:t>
            </a:r>
            <a:r>
              <a:rPr lang="es-CO" sz="2000" dirty="0">
                <a:ea typeface="+mn-lt"/>
                <a:cs typeface="+mn-lt"/>
              </a:rPr>
              <a:t> in </a:t>
            </a:r>
            <a:r>
              <a:rPr lang="es-CO" sz="2000" dirty="0" err="1">
                <a:ea typeface="+mn-lt"/>
                <a:cs typeface="+mn-lt"/>
              </a:rPr>
              <a:t>the</a:t>
            </a:r>
            <a:r>
              <a:rPr lang="es-CO" sz="2000" dirty="0">
                <a:ea typeface="+mn-lt"/>
                <a:cs typeface="+mn-lt"/>
              </a:rPr>
              <a:t> </a:t>
            </a:r>
            <a:r>
              <a:rPr lang="es-CO" sz="2000" dirty="0" err="1">
                <a:ea typeface="+mn-lt"/>
                <a:cs typeface="+mn-lt"/>
              </a:rPr>
              <a:t>literature</a:t>
            </a:r>
            <a:r>
              <a:rPr lang="es-CO" sz="2000">
                <a:ea typeface="+mn-lt"/>
                <a:cs typeface="+mn-lt"/>
              </a:rPr>
              <a:t>.</a:t>
            </a:r>
            <a:endParaRPr lang="es-CO" sz="2000" dirty="0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000" b="1" dirty="0"/>
              <a:t>Determine </a:t>
            </a:r>
            <a:r>
              <a:rPr lang="es-CO" sz="2000" b="1" dirty="0" err="1"/>
              <a:t>unit</a:t>
            </a:r>
            <a:r>
              <a:rPr lang="es-CO" sz="2000" b="1" dirty="0"/>
              <a:t> </a:t>
            </a:r>
            <a:r>
              <a:rPr lang="es-CO" sz="2000" b="1" dirty="0" err="1"/>
              <a:t>conversions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parameters</a:t>
            </a:r>
            <a:r>
              <a:rPr lang="es-CO" sz="2000" dirty="0"/>
              <a:t> in </a:t>
            </a:r>
            <a:r>
              <a:rPr lang="es-CO" sz="2000" dirty="0" err="1"/>
              <a:t>order</a:t>
            </a:r>
            <a:r>
              <a:rPr lang="es-CO" sz="2000" dirty="0"/>
              <a:t> </a:t>
            </a:r>
            <a:r>
              <a:rPr lang="es-CO" sz="2000" dirty="0" err="1"/>
              <a:t>to</a:t>
            </a:r>
            <a:r>
              <a:rPr lang="es-CO" sz="2000" dirty="0"/>
              <a:t> run </a:t>
            </a:r>
            <a:r>
              <a:rPr lang="es-CO" sz="2000" dirty="0" err="1"/>
              <a:t>simulations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RT.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Identify databases</a:t>
            </a:r>
            <a:r>
              <a:rPr lang="en-US" sz="2000" dirty="0"/>
              <a:t> to obtain input parameters for implementing simulations of local radiative transfer.</a:t>
            </a:r>
            <a:endParaRPr lang="en-US" sz="2000" dirty="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Create an input </a:t>
            </a:r>
            <a:r>
              <a:rPr lang="en-US" sz="2000" dirty="0"/>
              <a:t>file that accounts for local atmospheric properties.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/>
            <a:r>
              <a:rPr lang="en-US" sz="2000" b="1" dirty="0"/>
              <a:t>Additional work: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Keep a record </a:t>
            </a:r>
            <a:r>
              <a:rPr lang="en-US" sz="2000" dirty="0"/>
              <a:t>of the understanding process of the SBDART model for </a:t>
            </a:r>
            <a:r>
              <a:rPr lang="en-US" sz="2000" b="1" dirty="0"/>
              <a:t>future developments </a:t>
            </a:r>
            <a:r>
              <a:rPr lang="en-US" sz="2000" dirty="0"/>
              <a:t>carried out by the </a:t>
            </a:r>
            <a:r>
              <a:rPr lang="en-US" sz="2000" b="1" dirty="0"/>
              <a:t>4DAir programs</a:t>
            </a:r>
            <a:r>
              <a:rPr lang="en-US" sz="2000" dirty="0"/>
              <a:t>. </a:t>
            </a:r>
            <a:endParaRPr lang="es-CO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03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0483113E-5896-5D89-EF7E-F11558F45A0C}"/>
              </a:ext>
            </a:extLst>
          </p:cNvPr>
          <p:cNvSpPr/>
          <p:nvPr/>
        </p:nvSpPr>
        <p:spPr>
          <a:xfrm>
            <a:off x="2070687" y="345602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References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92971A-CED3-C298-2089-693E1F5A56BA}"/>
              </a:ext>
            </a:extLst>
          </p:cNvPr>
          <p:cNvSpPr txBox="1"/>
          <p:nvPr/>
        </p:nvSpPr>
        <p:spPr>
          <a:xfrm>
            <a:off x="501444" y="877864"/>
            <a:ext cx="1113994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</a:t>
            </a:r>
            <a:r>
              <a:rPr lang="es-E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Contributors to Wikimedia projects. (2005, October 17). Radiative transfer - Wikipedia. Wikipedia, the free encyclopedia. Available: https://en.wikipedia.org/wiki/Radiative_transfer (Accessed: February 13, 2024)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</a:t>
            </a:r>
            <a:r>
              <a:rPr lang="en-US" i="1" dirty="0"/>
              <a:t>Contributors to Wikimedia projects. (2004, April 5). </a:t>
            </a:r>
            <a:r>
              <a:rPr lang="en-US" i="1" dirty="0" err="1"/>
              <a:t>Stereoradian</a:t>
            </a:r>
            <a:r>
              <a:rPr lang="en-US" i="1" dirty="0"/>
              <a:t> - Wikipedia, the free encyclopedia. Wikipedia, the free encyclopedia. https://es.wikipedia.org/wiki/</a:t>
            </a:r>
            <a:r>
              <a:rPr lang="en-US" i="1" dirty="0" err="1"/>
              <a:t>Estereorradián</a:t>
            </a:r>
            <a:r>
              <a:rPr lang="en-US" i="1" dirty="0"/>
              <a:t> (Accessed: February 27, 2024)</a:t>
            </a:r>
            <a:endParaRPr lang="es-ES" i="1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	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Salby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M. L. (2012). Physics of the Atmosphere and Climate. Cambridge University Press.</a:t>
            </a:r>
            <a:endParaRPr lang="es-ES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	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“Beer Lambert Law | Transmittance &amp; Absorbance | Edinburgh Instruments.” Edinburgh Instruments. Accessed March 11, 2024. [Online]. Available: https://www.edinst.com/blog/the-beer-lambert-law/</a:t>
            </a:r>
            <a:endParaRPr lang="es-ES" i="1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[5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	</a:t>
            </a:r>
            <a:r>
              <a:rPr lang="en-US" i="1" dirty="0"/>
              <a:t>“[Solved] A gray body is defined such that.” </a:t>
            </a:r>
            <a:r>
              <a:rPr lang="en-US" i="1" dirty="0" err="1"/>
              <a:t>Testbook</a:t>
            </a:r>
            <a:r>
              <a:rPr lang="en-US" i="1" dirty="0"/>
              <a:t>. Accessed March 11, 2024. [Online]. Available: https://testbook.com/question-answer/a-gray-body-is-defined-such-that--591c22a8c1baab08c721ab0e</a:t>
            </a:r>
          </a:p>
          <a:p>
            <a:pPr algn="just"/>
            <a:r>
              <a:rPr lang="es-E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dirty="0"/>
              <a:t>GitHub: Let's build from here · GitHub. Accessed March 11, 2024. [Online]. Available: </a:t>
            </a:r>
            <a:r>
              <a:rPr lang="en-US" dirty="0">
                <a:hlinkClick r:id="rId2"/>
              </a:rPr>
              <a:t>https://github.com/paulricchiazzi/SBDART/blob/master/Documents/rtdoc.txt</a:t>
            </a:r>
            <a:endParaRPr lang="en-US" dirty="0"/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[7] </a:t>
            </a:r>
            <a:r>
              <a:rPr lang="en-US" i="1" dirty="0"/>
              <a:t>UCSB Physics - Redirection Page. Accessed March 11, 2024. [Online]. Available: </a:t>
            </a:r>
            <a:r>
              <a:rPr lang="en-US" i="1" dirty="0">
                <a:hlinkClick r:id="rId3"/>
              </a:rPr>
              <a:t>https://web.physics.ucsb.edu/~fratus/phys103/LN/Scattering.pdf</a:t>
            </a:r>
            <a:endParaRPr lang="en-US" i="1" dirty="0"/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[8]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The Abundance of Carbon Monoxide in Neptune's Atmosphere - Scientific Figure on ResearchGate. Available from: https://www.researchgate.net/figure/Setup-of-the-plane-parallel-atmosphere-used-in-calculating-the-Neptune-model_fig12_253391065 [accessed 11 Mar, 2024]</a:t>
            </a:r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US" dirty="0" err="1">
                <a:ea typeface="Calibri" panose="020F0502020204030204" pitchFamily="34" charset="0"/>
                <a:cs typeface="Arial" panose="020B0604020202020204" pitchFamily="34" charset="0"/>
              </a:rPr>
              <a:t>OnlineResize.club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 Resize image, Crop pics, Add Instagram effect." </a:t>
            </a:r>
            <a:r>
              <a:rPr lang="en-US" dirty="0" err="1">
                <a:ea typeface="Calibri" panose="020F0502020204030204" pitchFamily="34" charset="0"/>
                <a:cs typeface="Arial" panose="020B0604020202020204" pitchFamily="34" charset="0"/>
              </a:rPr>
              <a:t>onlineresize.club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 Accessed March 14, 2024. [Online]. Available: https://onlineresize.club/2021-club.html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AF91B6-9748-7441-BE0B-7FEDD6B69C1D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8317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0483113E-5896-5D89-EF7E-F11558F45A0C}"/>
              </a:ext>
            </a:extLst>
          </p:cNvPr>
          <p:cNvSpPr/>
          <p:nvPr/>
        </p:nvSpPr>
        <p:spPr>
          <a:xfrm>
            <a:off x="2070687" y="345602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References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92971A-CED3-C298-2089-693E1F5A56BA}"/>
              </a:ext>
            </a:extLst>
          </p:cNvPr>
          <p:cNvSpPr txBox="1"/>
          <p:nvPr/>
        </p:nvSpPr>
        <p:spPr>
          <a:xfrm>
            <a:off x="501444" y="877864"/>
            <a:ext cx="111399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[10]	</a:t>
            </a:r>
            <a:r>
              <a:rPr lang="es-E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"Surface albedo, artwork - Stock Image - E100/0284." Science Photo Library. Accessed March 14, 2024. [Online]. Available: https://www.sciencephoto.com/media/160631/view/surface-albedo-artwork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[11]	</a:t>
            </a:r>
            <a:r>
              <a:rPr lang="en-US" i="1" dirty="0"/>
              <a:t>"An educational infographic depicting the composition of Earth's atmosphere," OpenAI DALL·E, 13 Mar. 2024. [Online image]. Available: /</a:t>
            </a:r>
            <a:r>
              <a:rPr lang="en-US" i="1" dirty="0" err="1"/>
              <a:t>mnt</a:t>
            </a:r>
            <a:r>
              <a:rPr lang="en-US" i="1" dirty="0"/>
              <a:t>/data/An_educational_infographic_depicting_the_compositi.png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[12]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"An educational infographic illustrating stratospheric aerosols in Earth's atmosphere," OpenAI DALL·E, 13 Mar. 2024. [Online image]. Available: 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/data/An_educational_infographic_illustrating_stratosphe.png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[13]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s-ES" i="1" dirty="0"/>
              <a:t> </a:t>
            </a:r>
            <a:r>
              <a:rPr lang="en-US" i="1" dirty="0"/>
              <a:t>"An infographic visualizing the radiation boundary conditions in Earth's atmosphere without any text," OpenAI DALL·E, 13 Mar. 2024. [Online image]. Available: /</a:t>
            </a:r>
            <a:r>
              <a:rPr lang="en-US" i="1" dirty="0" err="1"/>
              <a:t>mnt</a:t>
            </a:r>
            <a:r>
              <a:rPr lang="en-US" i="1" dirty="0"/>
              <a:t>/data/An_infographic_visualizing_the_radiation_boundary_.png </a:t>
            </a: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AF91B6-9748-7441-BE0B-7FEDD6B69C1D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3591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E3C6AB-3804-407A-8EFA-090498F34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05" y="5810933"/>
            <a:ext cx="3005421" cy="5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z, calle, grande, parado&#10;&#10;Descripción generada automáticamente">
            <a:extLst>
              <a:ext uri="{FF2B5EF4-FFF2-40B4-BE49-F238E27FC236}">
                <a16:creationId xmlns:a16="http://schemas.microsoft.com/office/drawing/2014/main" id="{1510E749-B5B2-461F-8958-58D3B982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6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373647" y="156362"/>
            <a:ext cx="90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6244F140-C404-4A98-A138-65E5D029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89" y="871205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ángulo 6">
            <a:extLst>
              <a:ext uri="{FF2B5EF4-FFF2-40B4-BE49-F238E27FC236}">
                <a16:creationId xmlns:a16="http://schemas.microsoft.com/office/drawing/2014/main" id="{8301EEAF-8F8F-4CD5-85D0-A853F382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1946111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52A9D4-060B-4122-A6D8-E75C58F36344}"/>
              </a:ext>
            </a:extLst>
          </p:cNvPr>
          <p:cNvSpPr txBox="1"/>
          <p:nvPr/>
        </p:nvSpPr>
        <p:spPr>
          <a:xfrm>
            <a:off x="1496491" y="2601276"/>
            <a:ext cx="471787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Radiometric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quantities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Rectángulo 6">
            <a:extLst>
              <a:ext uri="{FF2B5EF4-FFF2-40B4-BE49-F238E27FC236}">
                <a16:creationId xmlns:a16="http://schemas.microsoft.com/office/drawing/2014/main" id="{E1069D29-4631-4CCB-9067-F31A25129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3086224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7ADE5F7-3DA4-40D8-A9D8-B7235856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050" y="914043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lang="es-ES" altLang="es-CO" sz="9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6">
            <a:extLst>
              <a:ext uri="{FF2B5EF4-FFF2-40B4-BE49-F238E27FC236}">
                <a16:creationId xmlns:a16="http://schemas.microsoft.com/office/drawing/2014/main" id="{9BF03DBB-EB49-46B1-96E7-7F83F53F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051" y="1943242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s-ES" altLang="es-CO" sz="6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25705633-4480-44AC-AB1E-8BD62A21D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317" y="3036399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2B23474-D2FF-46A3-AD8A-62A9E0EAA88F}"/>
              </a:ext>
            </a:extLst>
          </p:cNvPr>
          <p:cNvSpPr txBox="1"/>
          <p:nvPr/>
        </p:nvSpPr>
        <p:spPr>
          <a:xfrm>
            <a:off x="373647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9DFE6EA-CB5B-412A-98A1-75C0B289B4DB}"/>
              </a:ext>
            </a:extLst>
          </p:cNvPr>
          <p:cNvSpPr/>
          <p:nvPr/>
        </p:nvSpPr>
        <p:spPr>
          <a:xfrm>
            <a:off x="334501" y="277058"/>
            <a:ext cx="4394816" cy="902077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301" y="746935"/>
            <a:ext cx="6108174" cy="919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B183500-4E72-4DE2-BF0B-F43C359453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DB9CC6-5E61-A3F0-A11D-EF2258EE98B0}"/>
              </a:ext>
            </a:extLst>
          </p:cNvPr>
          <p:cNvSpPr txBox="1"/>
          <p:nvPr/>
        </p:nvSpPr>
        <p:spPr>
          <a:xfrm>
            <a:off x="1512754" y="3481646"/>
            <a:ext cx="43435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Description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of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radiative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transfer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F256E3-B5FA-4697-BBA1-D4D526BC1978}"/>
              </a:ext>
            </a:extLst>
          </p:cNvPr>
          <p:cNvSpPr txBox="1"/>
          <p:nvPr/>
        </p:nvSpPr>
        <p:spPr>
          <a:xfrm>
            <a:off x="1440916" y="4555750"/>
            <a:ext cx="497541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Radiative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transfer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equation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(general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form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B3D39D-9204-EE06-9319-540D467CFF64}"/>
              </a:ext>
            </a:extLst>
          </p:cNvPr>
          <p:cNvSpPr txBox="1"/>
          <p:nvPr/>
        </p:nvSpPr>
        <p:spPr>
          <a:xfrm>
            <a:off x="1454756" y="5711863"/>
            <a:ext cx="468800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RT in a plane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parallel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atmosphere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E9F2E7-AF69-014D-7363-784389D61BD3}"/>
              </a:ext>
            </a:extLst>
          </p:cNvPr>
          <p:cNvSpPr txBox="1"/>
          <p:nvPr/>
        </p:nvSpPr>
        <p:spPr>
          <a:xfrm>
            <a:off x="6770705" y="117338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</a:rPr>
              <a:t>SBDART flux </a:t>
            </a:r>
            <a:r>
              <a:rPr lang="es-ES" sz="3200" dirty="0" err="1">
                <a:solidFill>
                  <a:schemeClr val="bg1"/>
                </a:solidFill>
              </a:rPr>
              <a:t>diagram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8E3775BA-EADA-CF5D-A7A0-2B16974E0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91" y="4563914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B9F35D5A-111B-F412-E251-EE739C170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318" y="4105327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0">
            <a:extLst>
              <a:ext uri="{FF2B5EF4-FFF2-40B4-BE49-F238E27FC236}">
                <a16:creationId xmlns:a16="http://schemas.microsoft.com/office/drawing/2014/main" id="{2ED29E9C-C473-4C53-733E-598AC9312EB3}"/>
              </a:ext>
            </a:extLst>
          </p:cNvPr>
          <p:cNvSpPr txBox="1"/>
          <p:nvPr/>
        </p:nvSpPr>
        <p:spPr>
          <a:xfrm>
            <a:off x="6777125" y="216756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Inputs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of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cs typeface="Calibri"/>
              </a:rPr>
              <a:t>program</a:t>
            </a:r>
            <a:r>
              <a:rPr lang="es-ES" sz="3200" dirty="0">
                <a:solidFill>
                  <a:schemeClr val="bg1"/>
                </a:solidFill>
                <a:cs typeface="Calibri"/>
              </a:rPr>
              <a:t> </a:t>
            </a: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AEC69D12-41FE-6F7A-0A64-F6CB771B75BA}"/>
              </a:ext>
            </a:extLst>
          </p:cNvPr>
          <p:cNvSpPr txBox="1"/>
          <p:nvPr/>
        </p:nvSpPr>
        <p:spPr>
          <a:xfrm>
            <a:off x="7150319" y="5519881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cs typeface="Calibri"/>
              </a:rPr>
              <a:t>References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Rectángulo 6">
            <a:extLst>
              <a:ext uri="{FF2B5EF4-FFF2-40B4-BE49-F238E27FC236}">
                <a16:creationId xmlns:a16="http://schemas.microsoft.com/office/drawing/2014/main" id="{1750755A-7617-5BF2-6413-79A12D4F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68" y="5670423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MX" altLang="es-CO" sz="6600" b="1">
                <a:solidFill>
                  <a:srgbClr val="02C9B6"/>
                </a:solidFill>
                <a:latin typeface="Arial"/>
                <a:cs typeface="Arial"/>
              </a:rPr>
              <a:t>5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CuadroTexto 14">
            <a:extLst>
              <a:ext uri="{FF2B5EF4-FFF2-40B4-BE49-F238E27FC236}">
                <a16:creationId xmlns:a16="http://schemas.microsoft.com/office/drawing/2014/main" id="{F4286DFD-F77F-DCA7-2912-D79CCDE1FD13}"/>
              </a:ext>
            </a:extLst>
          </p:cNvPr>
          <p:cNvSpPr txBox="1"/>
          <p:nvPr/>
        </p:nvSpPr>
        <p:spPr>
          <a:xfrm>
            <a:off x="6770705" y="3298009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Schedule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of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actitvities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7" name="CuadroTexto 14">
            <a:extLst>
              <a:ext uri="{FF2B5EF4-FFF2-40B4-BE49-F238E27FC236}">
                <a16:creationId xmlns:a16="http://schemas.microsoft.com/office/drawing/2014/main" id="{CAD9C7A2-5D12-2CCD-A17B-EBED601A0691}"/>
              </a:ext>
            </a:extLst>
          </p:cNvPr>
          <p:cNvSpPr txBox="1"/>
          <p:nvPr/>
        </p:nvSpPr>
        <p:spPr>
          <a:xfrm>
            <a:off x="1476761" y="1293652"/>
            <a:ext cx="464399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Problem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definition</a:t>
            </a: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 and objetives</a:t>
            </a: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CFF5114B-320E-13CC-4004-E58D7301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050" y="5279076"/>
            <a:ext cx="11873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67C5EF1F-31A8-B178-9058-23AA38CA995C}"/>
              </a:ext>
            </a:extLst>
          </p:cNvPr>
          <p:cNvSpPr txBox="1"/>
          <p:nvPr/>
        </p:nvSpPr>
        <p:spPr>
          <a:xfrm>
            <a:off x="6777125" y="4352098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Next </a:t>
            </a:r>
            <a:r>
              <a:rPr lang="es-ES" sz="3200" dirty="0" err="1">
                <a:solidFill>
                  <a:schemeClr val="bg1"/>
                </a:solidFill>
                <a:ea typeface="Calibri"/>
                <a:cs typeface="Calibri"/>
              </a:rPr>
              <a:t>steps</a:t>
            </a:r>
            <a:endParaRPr lang="es-E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420B9-7F90-3E4E-A3BA-A59DA45E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AB95B5E-7A8C-6F44-CFB9-474092FCDF15}"/>
              </a:ext>
            </a:extLst>
          </p:cNvPr>
          <p:cNvSpPr/>
          <p:nvPr/>
        </p:nvSpPr>
        <p:spPr>
          <a:xfrm>
            <a:off x="1468317" y="215985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Problem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definition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and objetives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FE66463-32C2-3E98-D56E-26A004FCE659}"/>
              </a:ext>
            </a:extLst>
          </p:cNvPr>
          <p:cNvSpPr/>
          <p:nvPr/>
        </p:nvSpPr>
        <p:spPr>
          <a:xfrm>
            <a:off x="1799303" y="71593"/>
            <a:ext cx="8809703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8070E6-9AF5-6993-FC4D-65D111629DAE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547F635-E3AD-DD73-F23A-4AB74A78AAC6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F8A4B3-768B-187E-537B-A9123F98D232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B164C-8D75-42E8-FB66-9D81A4F75638}"/>
              </a:ext>
            </a:extLst>
          </p:cNvPr>
          <p:cNvSpPr txBox="1"/>
          <p:nvPr/>
        </p:nvSpPr>
        <p:spPr>
          <a:xfrm>
            <a:off x="580397" y="3624100"/>
            <a:ext cx="3035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ES" dirty="0"/>
            </a:br>
            <a:r>
              <a:rPr lang="es-CO" dirty="0" err="1"/>
              <a:t>Would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application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SBDART </a:t>
            </a:r>
            <a:r>
              <a:rPr lang="es-CO" dirty="0" err="1"/>
              <a:t>model</a:t>
            </a:r>
            <a:r>
              <a:rPr lang="es-CO" dirty="0"/>
              <a:t> </a:t>
            </a:r>
            <a:r>
              <a:rPr lang="es-CO" dirty="0" err="1"/>
              <a:t>considering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optical</a:t>
            </a:r>
            <a:r>
              <a:rPr lang="es-CO" dirty="0"/>
              <a:t> and </a:t>
            </a:r>
            <a:r>
              <a:rPr lang="es-CO" dirty="0" err="1"/>
              <a:t>physical</a:t>
            </a:r>
            <a:r>
              <a:rPr lang="es-CO" dirty="0"/>
              <a:t> </a:t>
            </a:r>
            <a:r>
              <a:rPr lang="es-CO" dirty="0" err="1"/>
              <a:t>properties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local </a:t>
            </a:r>
            <a:r>
              <a:rPr lang="es-CO" dirty="0" err="1"/>
              <a:t>aerosols</a:t>
            </a:r>
            <a:r>
              <a:rPr lang="es-CO" dirty="0"/>
              <a:t> </a:t>
            </a:r>
            <a:r>
              <a:rPr lang="es-CO" dirty="0" err="1"/>
              <a:t>allow</a:t>
            </a:r>
            <a:r>
              <a:rPr lang="es-CO" dirty="0"/>
              <a:t> </a:t>
            </a:r>
            <a:r>
              <a:rPr lang="es-CO" dirty="0" err="1"/>
              <a:t>us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know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radiative</a:t>
            </a:r>
            <a:r>
              <a:rPr lang="es-CO" dirty="0"/>
              <a:t> </a:t>
            </a:r>
            <a:r>
              <a:rPr lang="es-CO" dirty="0" err="1"/>
              <a:t>forcing</a:t>
            </a:r>
            <a:r>
              <a:rPr lang="es-CO" dirty="0"/>
              <a:t> </a:t>
            </a:r>
            <a:r>
              <a:rPr lang="es-CO" dirty="0" err="1"/>
              <a:t>due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these</a:t>
            </a:r>
            <a:r>
              <a:rPr lang="es-CO" dirty="0"/>
              <a:t> </a:t>
            </a:r>
            <a:r>
              <a:rPr lang="es-CO" dirty="0" err="1"/>
              <a:t>particles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Aburrá Valley?</a:t>
            </a:r>
            <a:endParaRPr lang="es-CO" b="1" dirty="0">
              <a:latin typeface="Söhne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B3715963-DDCD-7D75-73E5-24D332DEC316}"/>
              </a:ext>
            </a:extLst>
          </p:cNvPr>
          <p:cNvSpPr/>
          <p:nvPr/>
        </p:nvSpPr>
        <p:spPr>
          <a:xfrm>
            <a:off x="6759611" y="5899333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Objetives</a:t>
            </a: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54140DB2-4C36-1822-EA48-2EA00862ADF0}"/>
              </a:ext>
            </a:extLst>
          </p:cNvPr>
          <p:cNvSpPr txBox="1"/>
          <p:nvPr/>
        </p:nvSpPr>
        <p:spPr>
          <a:xfrm>
            <a:off x="4544056" y="1471055"/>
            <a:ext cx="6634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General:</a:t>
            </a:r>
            <a:r>
              <a:rPr lang="es-ES" sz="2400" b="1" kern="100" dirty="0">
                <a:latin typeface="Söhne"/>
                <a:cs typeface="Segoe UI Semibold" panose="020B0702040204020203" pitchFamily="34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Estimate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forcing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atmospheric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aerosols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Aburrá Valley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implementing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SBDART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 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4432F-581B-E9BD-A14A-3E49BC7F01BD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3</a:t>
            </a:r>
          </a:p>
        </p:txBody>
      </p:sp>
      <p:sp>
        <p:nvSpPr>
          <p:cNvPr id="6" name="CuadroTexto 10">
            <a:extLst>
              <a:ext uri="{FF2B5EF4-FFF2-40B4-BE49-F238E27FC236}">
                <a16:creationId xmlns:a16="http://schemas.microsoft.com/office/drawing/2014/main" id="{8109F670-976B-8C6F-D4EE-D253737AA90E}"/>
              </a:ext>
            </a:extLst>
          </p:cNvPr>
          <p:cNvSpPr txBox="1"/>
          <p:nvPr/>
        </p:nvSpPr>
        <p:spPr>
          <a:xfrm>
            <a:off x="481231" y="1869774"/>
            <a:ext cx="323430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b="1" dirty="0" err="1">
                <a:latin typeface="Söhne"/>
                <a:cs typeface="Segoe UI Semibold"/>
              </a:rPr>
              <a:t>Available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models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to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simulate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atmospheric</a:t>
            </a:r>
            <a:r>
              <a:rPr lang="es-ES" b="1" dirty="0">
                <a:latin typeface="Söhne"/>
                <a:cs typeface="Segoe UI Semibold"/>
              </a:rPr>
              <a:t> </a:t>
            </a:r>
            <a:r>
              <a:rPr lang="es-ES" b="1" dirty="0" err="1">
                <a:latin typeface="Söhne"/>
                <a:cs typeface="Segoe UI Semibold"/>
              </a:rPr>
              <a:t>radiative</a:t>
            </a:r>
            <a:r>
              <a:rPr lang="es-ES" b="1" dirty="0">
                <a:latin typeface="Söhne"/>
                <a:cs typeface="Segoe UI Semibold"/>
              </a:rPr>
              <a:t> transfer: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Söhne"/>
                <a:cs typeface="Segoe UI Semibold"/>
              </a:rPr>
              <a:t>DART.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  <a:cs typeface="Segoe UI Semibold"/>
              </a:rPr>
              <a:t>libRadtran</a:t>
            </a:r>
            <a:r>
              <a:rPr lang="es-ES" b="1" dirty="0">
                <a:latin typeface="Söhne"/>
                <a:cs typeface="Segoe UI Semibold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latin typeface="Söhne"/>
                <a:cs typeface="Segoe UI Semibold" panose="020B0702040204020203" pitchFamily="34" charset="0"/>
              </a:rPr>
              <a:t>SBDART.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latin typeface="Söhne"/>
                <a:cs typeface="Segoe UI Semibold" panose="020B0702040204020203" pitchFamily="34" charset="0"/>
              </a:rPr>
              <a:t>LOWTRAN 7.</a:t>
            </a: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F8F1C02A-FE78-A951-A48E-166B61F792F5}"/>
              </a:ext>
            </a:extLst>
          </p:cNvPr>
          <p:cNvSpPr txBox="1"/>
          <p:nvPr/>
        </p:nvSpPr>
        <p:spPr>
          <a:xfrm>
            <a:off x="4544055" y="2567014"/>
            <a:ext cx="6634775" cy="29546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2400" b="1" dirty="0" err="1">
                <a:latin typeface="Söhne"/>
                <a:cs typeface="Segoe UI Semibold" panose="020B0702040204020203" pitchFamily="34" charset="0"/>
              </a:rPr>
              <a:t>Specifics</a:t>
            </a:r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b="1" kern="100" dirty="0" err="1">
                <a:latin typeface="Calibri"/>
                <a:ea typeface="Aptos" panose="020B0004020202020204" pitchFamily="34" charset="0"/>
                <a:cs typeface="Times New Roman"/>
              </a:rPr>
              <a:t>Understand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fundamentals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physical-mathematical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implemented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in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radiative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 transfer </a:t>
            </a:r>
            <a:r>
              <a:rPr lang="es-CO" kern="100" dirty="0" err="1"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kern="100" dirty="0">
                <a:latin typeface="Calibri"/>
                <a:ea typeface="Aptos" panose="020B0004020202020204" pitchFamily="34" charset="0"/>
                <a:cs typeface="Times New Roman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s-CO" kern="100" dirty="0"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Determine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physical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and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optical</a:t>
            </a: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properties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atmospheric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aerosols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involved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in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based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on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bibliographic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review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of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available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literature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s-CO" sz="1800" kern="100" dirty="0"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Implement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the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SBDART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model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using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locally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available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information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.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173560D1-161F-7F74-E79C-B0AC1B02D827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Description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A7F26F-44A6-F6D2-ABDD-913F69DD6817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97AC1B-62CF-7467-E649-616C411F8047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2FE1262-E682-2E23-9CDB-A16FA2B62D51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23B94D0-FDCA-4445-3188-C93F14E00EE1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Radiative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 Transfer</a:t>
            </a: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28BD2C92-DDD0-8BE0-2AE2-829777658BB1}"/>
              </a:ext>
            </a:extLst>
          </p:cNvPr>
          <p:cNvSpPr/>
          <p:nvPr/>
        </p:nvSpPr>
        <p:spPr>
          <a:xfrm>
            <a:off x="9162854" y="755494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Radiometric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Quantities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A61E27-09E1-E572-ED47-6FC7C49326AE}"/>
              </a:ext>
            </a:extLst>
          </p:cNvPr>
          <p:cNvSpPr txBox="1"/>
          <p:nvPr/>
        </p:nvSpPr>
        <p:spPr>
          <a:xfrm>
            <a:off x="1399271" y="6576435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[1], [2]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1D3C3A-B946-7314-86E2-AE41D76B8926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BB9E4-D2B2-3AF0-803E-ABAA1FFA31E6}"/>
              </a:ext>
            </a:extLst>
          </p:cNvPr>
          <p:cNvSpPr txBox="1"/>
          <p:nvPr/>
        </p:nvSpPr>
        <p:spPr>
          <a:xfrm>
            <a:off x="616387" y="1714161"/>
            <a:ext cx="30019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radiative</a:t>
            </a:r>
            <a:r>
              <a:rPr lang="es-CO" sz="1600" dirty="0"/>
              <a:t> transfer </a:t>
            </a:r>
            <a:r>
              <a:rPr lang="es-CO" sz="1600" dirty="0" err="1"/>
              <a:t>or</a:t>
            </a:r>
            <a:r>
              <a:rPr lang="es-CO" sz="1600" dirty="0"/>
              <a:t> </a:t>
            </a:r>
            <a:r>
              <a:rPr lang="es-CO" sz="1600" dirty="0" err="1"/>
              <a:t>radiative</a:t>
            </a:r>
            <a:r>
              <a:rPr lang="es-CO" sz="1600" dirty="0"/>
              <a:t> </a:t>
            </a:r>
            <a:r>
              <a:rPr lang="es-CO" sz="1600" dirty="0" err="1"/>
              <a:t>transport</a:t>
            </a:r>
            <a:r>
              <a:rPr lang="es-CO" sz="1600" dirty="0"/>
              <a:t> </a:t>
            </a:r>
            <a:r>
              <a:rPr lang="es-CO" sz="1600" dirty="0" err="1"/>
              <a:t>is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physical</a:t>
            </a:r>
            <a:r>
              <a:rPr lang="es-CO" sz="1600" dirty="0"/>
              <a:t> </a:t>
            </a:r>
            <a:r>
              <a:rPr lang="es-CO" sz="1600" dirty="0" err="1"/>
              <a:t>phenomenon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energy</a:t>
            </a:r>
            <a:r>
              <a:rPr lang="es-CO" sz="1600" dirty="0"/>
              <a:t> transfer in </a:t>
            </a:r>
            <a:r>
              <a:rPr lang="es-CO" sz="1600" dirty="0" err="1"/>
              <a:t>form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electromagnetic</a:t>
            </a:r>
            <a:r>
              <a:rPr lang="es-CO" sz="1600" dirty="0"/>
              <a:t> </a:t>
            </a:r>
            <a:r>
              <a:rPr lang="es-CO" sz="1600" dirty="0" err="1"/>
              <a:t>radiation</a:t>
            </a:r>
            <a:r>
              <a:rPr lang="es-CO" sz="1600" dirty="0"/>
              <a:t>.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EB20A-2440-5168-F56C-9BFA1E2EA93C}"/>
              </a:ext>
            </a:extLst>
          </p:cNvPr>
          <p:cNvSpPr txBox="1"/>
          <p:nvPr/>
        </p:nvSpPr>
        <p:spPr>
          <a:xfrm>
            <a:off x="4546114" y="1184369"/>
            <a:ext cx="452283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b="1" dirty="0"/>
              <a:t>Note: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notation</a:t>
            </a:r>
            <a:r>
              <a:rPr lang="es-CO" sz="2000" dirty="0"/>
              <a:t> </a:t>
            </a:r>
            <a:r>
              <a:rPr lang="es-CO" sz="2000" dirty="0" err="1"/>
              <a:t>with</a:t>
            </a:r>
            <a:r>
              <a:rPr lang="es-CO" sz="2000" dirty="0"/>
              <a:t> </a:t>
            </a:r>
            <a:r>
              <a:rPr lang="es-CO" sz="2000" dirty="0" err="1"/>
              <a:t>subscript</a:t>
            </a:r>
            <a:r>
              <a:rPr lang="es-CO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 means that is a </a:t>
            </a:r>
            <a:r>
              <a:rPr lang="en-US" sz="2000" dirty="0" err="1">
                <a:sym typeface="Symbol" panose="05050102010706020507" pitchFamily="18" charset="2"/>
              </a:rPr>
              <a:t>quantitie</a:t>
            </a:r>
            <a:r>
              <a:rPr lang="en-US" sz="2000" dirty="0">
                <a:sym typeface="Symbol" panose="05050102010706020507" pitchFamily="18" charset="2"/>
              </a:rPr>
              <a:t> determined for a single </a:t>
            </a:r>
            <a:r>
              <a:rPr lang="en-US" sz="2000" dirty="0" err="1">
                <a:sym typeface="Symbol" panose="05050102010706020507" pitchFamily="18" charset="2"/>
              </a:rPr>
              <a:t>wavelenght</a:t>
            </a:r>
            <a:r>
              <a:rPr lang="es-CO" sz="2000" dirty="0">
                <a:sym typeface="Symbol" panose="05050102010706020507" pitchFamily="18" charset="2"/>
              </a:rPr>
              <a:t>.</a:t>
            </a:r>
            <a:endParaRPr lang="es-CO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/>
              <a:t>R</a:t>
            </a:r>
            <a:r>
              <a:rPr lang="en-US" sz="2400" b="1" dirty="0" err="1"/>
              <a:t>adiant</a:t>
            </a:r>
            <a:r>
              <a:rPr lang="en-US" sz="2400" b="1" dirty="0"/>
              <a:t> Energy [J]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Radiance [W/(m^2*</a:t>
            </a:r>
            <a:r>
              <a:rPr lang="en-US" sz="2400" b="1" dirty="0" err="1"/>
              <a:t>sr</a:t>
            </a:r>
            <a:r>
              <a:rPr lang="en-US" sz="2400" b="1" dirty="0"/>
              <a:t>)]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Irradiance [W/m^2*</a:t>
            </a:r>
            <a:r>
              <a:rPr lang="en-US" sz="2400" b="1" dirty="0">
                <a:sym typeface="Symbol" panose="05050102010706020507" pitchFamily="18" charset="2"/>
              </a:rPr>
              <a:t></a:t>
            </a:r>
            <a:r>
              <a:rPr lang="en-US" sz="2400" b="1" dirty="0"/>
              <a:t>]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Energy Flux [W/m^2]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C47732-5846-7A1E-D2C8-FDBF44E9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4" y="3037599"/>
            <a:ext cx="3161461" cy="30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red ball with black lines&#10;&#10;Description automatically generated">
            <a:extLst>
              <a:ext uri="{FF2B5EF4-FFF2-40B4-BE49-F238E27FC236}">
                <a16:creationId xmlns:a16="http://schemas.microsoft.com/office/drawing/2014/main" id="{999A8230-ABD4-0F81-279D-56B1E6B16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6" y="3715960"/>
            <a:ext cx="2233688" cy="263981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AE287F2-D235-B60D-E7AC-4FF60E6D7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2847" y="2187260"/>
            <a:ext cx="3855854" cy="3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Description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827AFC-DB9B-991F-0B3B-0076689402B5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D514759-21E0-4B90-2E7F-EB3F15001E46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Absorption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EA4D4D69-3654-A8C5-D136-F2B52FFC6DDB}"/>
              </a:ext>
            </a:extLst>
          </p:cNvPr>
          <p:cNvSpPr/>
          <p:nvPr/>
        </p:nvSpPr>
        <p:spPr>
          <a:xfrm>
            <a:off x="9162854" y="755494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Beer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-Lambert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</a:t>
            </a:r>
            <a:r>
              <a:rPr lang="es-CO" sz="1400" dirty="0">
                <a:solidFill>
                  <a:schemeClr val="accent3"/>
                </a:solidFill>
              </a:rPr>
              <a:t> [3], [4]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8E3EE-77F2-73CD-6C0A-A9A545ABB2BD}"/>
              </a:ext>
            </a:extLst>
          </p:cNvPr>
          <p:cNvSpPr txBox="1"/>
          <p:nvPr/>
        </p:nvSpPr>
        <p:spPr>
          <a:xfrm>
            <a:off x="519455" y="1840738"/>
            <a:ext cx="31070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absorption</a:t>
            </a:r>
            <a:r>
              <a:rPr lang="es-CO" sz="1600" dirty="0"/>
              <a:t>, in </a:t>
            </a:r>
            <a:r>
              <a:rPr lang="es-CO" sz="1600" dirty="0" err="1"/>
              <a:t>abscense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scattering</a:t>
            </a:r>
            <a:r>
              <a:rPr lang="es-CO" sz="1600" dirty="0"/>
              <a:t> </a:t>
            </a:r>
            <a:r>
              <a:rPr lang="es-CO" sz="1600" dirty="0" err="1"/>
              <a:t>is</a:t>
            </a:r>
            <a:r>
              <a:rPr lang="es-CO" sz="1600" dirty="0"/>
              <a:t> </a:t>
            </a:r>
            <a:r>
              <a:rPr lang="es-CO" sz="1600" dirty="0" err="1"/>
              <a:t>determined</a:t>
            </a:r>
            <a:r>
              <a:rPr lang="es-CO" sz="1600" dirty="0"/>
              <a:t> </a:t>
            </a:r>
            <a:r>
              <a:rPr lang="es-CO" sz="1600" dirty="0" err="1"/>
              <a:t>by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Beer</a:t>
            </a:r>
            <a:r>
              <a:rPr lang="es-CO" sz="1600" dirty="0"/>
              <a:t>-Lambert </a:t>
            </a:r>
            <a:r>
              <a:rPr lang="es-CO" sz="1600" dirty="0" err="1"/>
              <a:t>Law</a:t>
            </a:r>
            <a:r>
              <a:rPr lang="es-CO" sz="1600" dirty="0"/>
              <a:t>. </a:t>
            </a:r>
          </a:p>
          <a:p>
            <a:pPr algn="just"/>
            <a:endParaRPr lang="es-CO" sz="1600" dirty="0"/>
          </a:p>
          <a:p>
            <a:pPr algn="just"/>
            <a:r>
              <a:rPr lang="es-CO" sz="1600" b="1" dirty="0"/>
              <a:t>“</a:t>
            </a:r>
            <a:r>
              <a:rPr lang="en-US" sz="1600" b="1" dirty="0"/>
              <a:t>The fractional energy absorbed from a pencil of radiation is proportional to the mass traversed by the radiation”</a:t>
            </a:r>
            <a:r>
              <a:rPr lang="en-US" sz="1600" dirty="0"/>
              <a:t> [1]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A2CD7-EC64-AC6B-8B55-FDC0F7A83754}"/>
              </a:ext>
            </a:extLst>
          </p:cNvPr>
          <p:cNvSpPr txBox="1"/>
          <p:nvPr/>
        </p:nvSpPr>
        <p:spPr>
          <a:xfrm>
            <a:off x="4425658" y="1536174"/>
            <a:ext cx="71311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Integrating along the path of radiation: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 err="1"/>
              <a:t>Wich</a:t>
            </a:r>
            <a:r>
              <a:rPr lang="en-US" sz="2400" dirty="0"/>
              <a:t> allow us to introduce the </a:t>
            </a:r>
            <a:r>
              <a:rPr lang="en-US" sz="2400" b="1" dirty="0"/>
              <a:t>absorption coefficient</a:t>
            </a:r>
            <a:r>
              <a:rPr lang="en-US" sz="2400" dirty="0"/>
              <a:t>: </a:t>
            </a:r>
          </a:p>
          <a:p>
            <a:pPr algn="just"/>
            <a:endParaRPr lang="en-US" sz="2400" b="1" dirty="0"/>
          </a:p>
        </p:txBody>
      </p:sp>
      <p:pic>
        <p:nvPicPr>
          <p:cNvPr id="3074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43B381C6-3D14-8141-626A-AC426B98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8" y="3834014"/>
            <a:ext cx="3079627" cy="236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EFCCD0-C42C-AB2C-776D-6A05A5E3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56" y="1429309"/>
            <a:ext cx="2155928" cy="917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38D34-5A70-17D4-E7A5-7F72ADE0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01" y="3398850"/>
            <a:ext cx="3543436" cy="7645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2523B4-44D2-5051-5487-90DE04348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124" y="1411990"/>
            <a:ext cx="2155927" cy="958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92A7C7-DA3D-E803-BE48-30C45A656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272" y="4671949"/>
            <a:ext cx="1949629" cy="12997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54308-906E-1C43-8561-4C942E35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754" y="2353369"/>
            <a:ext cx="525895" cy="4207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791FD1-AE9C-C8E3-A433-286A933AB0BD}"/>
              </a:ext>
            </a:extLst>
          </p:cNvPr>
          <p:cNvSpPr txBox="1"/>
          <p:nvPr/>
        </p:nvSpPr>
        <p:spPr>
          <a:xfrm>
            <a:off x="4425658" y="2312421"/>
            <a:ext cx="6823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Where            is the </a:t>
            </a:r>
            <a:r>
              <a:rPr lang="en-US" sz="2400" b="1" dirty="0"/>
              <a:t>absorption cross section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3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377E1-BA8D-18B1-6E30-5F2C606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5FA2A49-4C0A-1EF6-DE1F-6ACB1A4710A3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Description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D67B4-47F5-EDA6-FA64-F8357055662B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B827AFC-DB9B-991F-0B3B-0076689402B5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B7D16F7-1431-A10B-8E98-6B35FD764A60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D514759-21E0-4B90-2E7F-EB3F15001E46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Emission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EA4D4D69-3654-A8C5-D136-F2B52FFC6DDB}"/>
              </a:ext>
            </a:extLst>
          </p:cNvPr>
          <p:cNvSpPr/>
          <p:nvPr/>
        </p:nvSpPr>
        <p:spPr>
          <a:xfrm>
            <a:off x="9162854" y="755494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Black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FE748F-31D2-6828-90F9-AA918BF26415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90CC60-142A-9370-C0A7-B32872200734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8E3EE-77F2-73CD-6C0A-A9A545ABB2BD}"/>
              </a:ext>
            </a:extLst>
          </p:cNvPr>
          <p:cNvSpPr txBox="1"/>
          <p:nvPr/>
        </p:nvSpPr>
        <p:spPr>
          <a:xfrm>
            <a:off x="519455" y="2084083"/>
            <a:ext cx="31070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I</a:t>
            </a:r>
            <a:r>
              <a:rPr lang="en-US" sz="1600" dirty="0"/>
              <a:t>n order to </a:t>
            </a:r>
            <a:r>
              <a:rPr lang="en-US" sz="1600" b="1" dirty="0"/>
              <a:t>maintain the thermal equilibrium</a:t>
            </a:r>
            <a:r>
              <a:rPr lang="en-US" sz="1600" dirty="0"/>
              <a:t>, a substance that absorbs radiant energy must also emit it.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In thermal equilibrium the radiation emitted follows the properties: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The radiation depends by the temperature of the emitter.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Radiant energy is the maximum possible at all wavelengths.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The radiation is isotropic.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A2CD7-EC64-AC6B-8B55-FDC0F7A83754}"/>
              </a:ext>
            </a:extLst>
          </p:cNvPr>
          <p:cNvSpPr txBox="1"/>
          <p:nvPr/>
        </p:nvSpPr>
        <p:spPr>
          <a:xfrm>
            <a:off x="4517009" y="1294218"/>
            <a:ext cx="713112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/>
              <a:t>Plank´s </a:t>
            </a:r>
            <a:r>
              <a:rPr lang="es-CO" sz="2400" b="1" dirty="0" err="1"/>
              <a:t>Law</a:t>
            </a:r>
            <a:r>
              <a:rPr lang="en-US" sz="2400" b="1" dirty="0"/>
              <a:t>:</a:t>
            </a: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Wiens´s Displacement Law: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just"/>
            <a:endParaRPr lang="en-US" sz="2400" b="1" dirty="0"/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Stefan-</a:t>
            </a:r>
            <a:r>
              <a:rPr lang="en-US" sz="2400" b="1" dirty="0" err="1"/>
              <a:t>Boltzman</a:t>
            </a:r>
            <a:r>
              <a:rPr lang="en-US" sz="2400" b="1" dirty="0"/>
              <a:t> Law: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1" name="Picture 10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5EF0418E-F412-7486-D0F9-294DB5B5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79" y="1722312"/>
            <a:ext cx="4114800" cy="1442732"/>
          </a:xfrm>
          <a:prstGeom prst="rect">
            <a:avLst/>
          </a:prstGeom>
        </p:spPr>
      </p:pic>
      <p:pic>
        <p:nvPicPr>
          <p:cNvPr id="13" name="Picture 12" descr="A black numbers and a white background&#10;&#10;Description automatically generated">
            <a:extLst>
              <a:ext uri="{FF2B5EF4-FFF2-40B4-BE49-F238E27FC236}">
                <a16:creationId xmlns:a16="http://schemas.microsoft.com/office/drawing/2014/main" id="{A2965895-EF63-151D-310F-2BA632F5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0" y="3554932"/>
            <a:ext cx="3360789" cy="1079116"/>
          </a:xfrm>
          <a:prstGeom prst="rect">
            <a:avLst/>
          </a:prstGeom>
        </p:spPr>
      </p:pic>
      <p:pic>
        <p:nvPicPr>
          <p:cNvPr id="19" name="Picture 18" descr="A mathematical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F990F9B-9C7E-38A8-4F34-2AA793806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79" y="5107147"/>
            <a:ext cx="2429529" cy="12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4525B-22D5-7E99-E57A-D60DC229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56006F2E-EAA5-A221-E90A-8C8EC4F0C0DE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Description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44B3ACA-7E2E-BA50-1F7E-D1888A311996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2818CF0-C632-C637-726E-11A8DBE11509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367E039-7937-AFFE-9FB0-553646C85D1C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5A62491-8B2E-B34F-40B1-EE3AF0DAF413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Gray </a:t>
            </a:r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B3BECBE3-CEEE-654D-7E0E-EA679D720C62}"/>
              </a:ext>
            </a:extLst>
          </p:cNvPr>
          <p:cNvSpPr/>
          <p:nvPr/>
        </p:nvSpPr>
        <p:spPr>
          <a:xfrm>
            <a:off x="9162854" y="755494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Kirchoff´s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4F17DB-0CC4-11A1-BD47-6AB02EAE8634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[3], [4]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699F596-0E75-1B0B-0948-2597C6F02F1C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2E16B-E61A-BA4B-53F1-786C295E77DD}"/>
              </a:ext>
            </a:extLst>
          </p:cNvPr>
          <p:cNvSpPr txBox="1"/>
          <p:nvPr/>
        </p:nvSpPr>
        <p:spPr>
          <a:xfrm>
            <a:off x="572010" y="1773552"/>
            <a:ext cx="30019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A gray </a:t>
            </a:r>
            <a:r>
              <a:rPr lang="es-CO" sz="1600" dirty="0" err="1"/>
              <a:t>body</a:t>
            </a:r>
            <a:r>
              <a:rPr lang="es-CO" sz="1600" dirty="0"/>
              <a:t> has a </a:t>
            </a:r>
            <a:r>
              <a:rPr lang="es-CO" sz="1600" dirty="0" err="1"/>
              <a:t>different</a:t>
            </a:r>
            <a:r>
              <a:rPr lang="es-CO" sz="1600" dirty="0"/>
              <a:t> </a:t>
            </a:r>
            <a:r>
              <a:rPr lang="es-CO" sz="1600" dirty="0" err="1"/>
              <a:t>behavior</a:t>
            </a:r>
            <a:r>
              <a:rPr lang="es-CO" sz="1600" dirty="0"/>
              <a:t> </a:t>
            </a:r>
            <a:r>
              <a:rPr lang="es-CO" sz="1600" dirty="0" err="1"/>
              <a:t>than</a:t>
            </a:r>
            <a:r>
              <a:rPr lang="es-CO" sz="1600" dirty="0"/>
              <a:t> a </a:t>
            </a:r>
            <a:r>
              <a:rPr lang="es-CO" sz="1600" dirty="0" err="1"/>
              <a:t>black</a:t>
            </a:r>
            <a:r>
              <a:rPr lang="es-CO" sz="1600" dirty="0"/>
              <a:t> </a:t>
            </a:r>
            <a:r>
              <a:rPr lang="es-CO" sz="1600" dirty="0" err="1"/>
              <a:t>body</a:t>
            </a:r>
            <a:r>
              <a:rPr lang="es-CO" sz="1600" dirty="0"/>
              <a:t> </a:t>
            </a:r>
            <a:r>
              <a:rPr lang="es-CO" sz="1600" dirty="0" err="1"/>
              <a:t>since</a:t>
            </a:r>
            <a:r>
              <a:rPr lang="es-CO" sz="1600" dirty="0"/>
              <a:t> </a:t>
            </a:r>
            <a:r>
              <a:rPr lang="es-CO" sz="1600" dirty="0" err="1"/>
              <a:t>its</a:t>
            </a:r>
            <a:r>
              <a:rPr lang="es-CO" sz="1600" dirty="0"/>
              <a:t> </a:t>
            </a:r>
            <a:r>
              <a:rPr lang="es-CO" sz="1600" dirty="0" err="1"/>
              <a:t>emissivity</a:t>
            </a:r>
            <a:r>
              <a:rPr lang="es-CO" sz="1600" dirty="0"/>
              <a:t> and </a:t>
            </a:r>
            <a:r>
              <a:rPr lang="es-CO" sz="1600" dirty="0" err="1"/>
              <a:t>absorptivity</a:t>
            </a:r>
            <a:r>
              <a:rPr lang="es-CO" sz="1600" dirty="0"/>
              <a:t> are </a:t>
            </a:r>
            <a:r>
              <a:rPr lang="es-CO" sz="1600" dirty="0" err="1"/>
              <a:t>different</a:t>
            </a:r>
            <a:r>
              <a:rPr lang="es-CO" sz="1600" dirty="0"/>
              <a:t> </a:t>
            </a:r>
            <a:r>
              <a:rPr lang="es-CO" sz="1600" dirty="0" err="1"/>
              <a:t>from</a:t>
            </a:r>
            <a:r>
              <a:rPr lang="es-CO" sz="1600" dirty="0"/>
              <a:t> 1.</a:t>
            </a:r>
          </a:p>
          <a:p>
            <a:pPr algn="just"/>
            <a:r>
              <a:rPr lang="es-CO" sz="1600" dirty="0" err="1"/>
              <a:t>For</a:t>
            </a:r>
            <a:r>
              <a:rPr lang="es-CO" sz="1600" dirty="0"/>
              <a:t> a gray </a:t>
            </a:r>
            <a:r>
              <a:rPr lang="es-CO" sz="1600" dirty="0" err="1"/>
              <a:t>body</a:t>
            </a:r>
            <a:r>
              <a:rPr lang="es-CO" sz="1600" dirty="0"/>
              <a:t> in </a:t>
            </a:r>
            <a:r>
              <a:rPr lang="es-CO" sz="1600" dirty="0" err="1"/>
              <a:t>equilibrium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b="1" dirty="0" err="1"/>
              <a:t>emissivity</a:t>
            </a:r>
            <a:r>
              <a:rPr lang="es-CO" sz="1600" b="1" dirty="0"/>
              <a:t> and </a:t>
            </a:r>
            <a:r>
              <a:rPr lang="es-CO" sz="1600" b="1" dirty="0" err="1"/>
              <a:t>absorptivity</a:t>
            </a:r>
            <a:r>
              <a:rPr lang="es-CO" sz="1600" b="1" dirty="0"/>
              <a:t> </a:t>
            </a:r>
            <a:r>
              <a:rPr lang="es-CO" sz="1600" b="1" dirty="0" err="1"/>
              <a:t>must</a:t>
            </a:r>
            <a:r>
              <a:rPr lang="es-CO" sz="1600" b="1" dirty="0"/>
              <a:t> be </a:t>
            </a:r>
            <a:r>
              <a:rPr lang="es-CO" sz="1600" b="1" dirty="0" err="1"/>
              <a:t>equal</a:t>
            </a:r>
            <a:r>
              <a:rPr lang="es-CO" sz="1600" dirty="0"/>
              <a:t> and </a:t>
            </a:r>
            <a:r>
              <a:rPr lang="es-CO" sz="1600" dirty="0" err="1"/>
              <a:t>that</a:t>
            </a:r>
            <a:r>
              <a:rPr lang="es-CO" sz="1600" dirty="0"/>
              <a:t> leads </a:t>
            </a:r>
            <a:r>
              <a:rPr lang="es-CO" sz="1600" dirty="0" err="1"/>
              <a:t>to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b="1" dirty="0" err="1"/>
              <a:t>Kirchoff´s</a:t>
            </a:r>
            <a:r>
              <a:rPr lang="es-CO" sz="1600" b="1" dirty="0"/>
              <a:t> </a:t>
            </a:r>
            <a:r>
              <a:rPr lang="es-CO" sz="1600" b="1" dirty="0" err="1"/>
              <a:t>law</a:t>
            </a:r>
            <a:r>
              <a:rPr lang="es-CO" sz="1600" dirty="0"/>
              <a:t>.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29F84-30EC-C2CC-F8E3-818E266305BE}"/>
              </a:ext>
            </a:extLst>
          </p:cNvPr>
          <p:cNvSpPr txBox="1"/>
          <p:nvPr/>
        </p:nvSpPr>
        <p:spPr>
          <a:xfrm>
            <a:off x="4444490" y="1606439"/>
            <a:ext cx="7131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2050" name="Picture 2" descr="Solved] A gray body is defined such that">
            <a:extLst>
              <a:ext uri="{FF2B5EF4-FFF2-40B4-BE49-F238E27FC236}">
                <a16:creationId xmlns:a16="http://schemas.microsoft.com/office/drawing/2014/main" id="{C0F7A81D-F14D-9771-C8C7-8662BEB3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0" y="3894510"/>
            <a:ext cx="3001974" cy="238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57BCBE-E2A0-E1A5-EF7D-C9B7E371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83" y="1341771"/>
            <a:ext cx="1632585" cy="704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F3DF9-4A52-5D3F-AD6B-DAADAD7A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702" y="2224333"/>
            <a:ext cx="3172304" cy="3938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169E75-6FBF-0B78-1079-65D2E4F8E746}"/>
              </a:ext>
            </a:extLst>
          </p:cNvPr>
          <p:cNvSpPr txBox="1"/>
          <p:nvPr/>
        </p:nvSpPr>
        <p:spPr>
          <a:xfrm>
            <a:off x="4407719" y="1411703"/>
            <a:ext cx="28540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 err="1"/>
              <a:t>Kirchoff´s</a:t>
            </a:r>
            <a:r>
              <a:rPr lang="es-CO" sz="2400" b="1" dirty="0"/>
              <a:t> </a:t>
            </a:r>
            <a:r>
              <a:rPr lang="es-CO" sz="2400" b="1" dirty="0" err="1"/>
              <a:t>law</a:t>
            </a:r>
            <a:r>
              <a:rPr lang="en-US" sz="2400" b="1" dirty="0"/>
              <a:t>:</a:t>
            </a: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algn="just"/>
            <a:endParaRPr lang="en-US" sz="2400" b="1" i="1" dirty="0">
              <a:latin typeface="Cambria Math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Fracctional</a:t>
            </a:r>
            <a:r>
              <a:rPr lang="en-US" sz="2400" b="1" dirty="0"/>
              <a:t> energy emitted: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From Beer-Lambert law:</a:t>
            </a:r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Monochromatic source function: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545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7DE07-B9AE-80CF-5EE2-0ECB0F008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8C6CF7C1-C484-BDAF-29D8-7F40C51551BC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Description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of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5235A8-74DE-74ED-7DA0-6D26847E9741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531FC97-2E2B-6015-6947-C648147ECBE5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8C646FD-E42E-9BF6-9B63-61CC2EA6B170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FB6ADEC-E232-B467-3B45-7338950A1E7A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 err="1">
                <a:latin typeface="Arial" panose="020B0604020202020204" pitchFamily="34" charset="0"/>
                <a:cs typeface="Arial" panose="020B0604020202020204" pitchFamily="34" charset="0"/>
              </a:rPr>
              <a:t>Scattering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B25EB45-5F3E-5C5D-83ED-6F4CF1BD573C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[3], [7]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D7A63-7520-F7E3-1530-80DA8395FC47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04E80-842E-8AC5-4CF9-6E2DCAF12E90}"/>
              </a:ext>
            </a:extLst>
          </p:cNvPr>
          <p:cNvSpPr txBox="1"/>
          <p:nvPr/>
        </p:nvSpPr>
        <p:spPr>
          <a:xfrm>
            <a:off x="572010" y="1773552"/>
            <a:ext cx="30019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b="1" dirty="0" err="1"/>
              <a:t>The</a:t>
            </a:r>
            <a:r>
              <a:rPr lang="es-CO" sz="2000" b="1" dirty="0"/>
              <a:t> </a:t>
            </a:r>
            <a:r>
              <a:rPr lang="es-CO" sz="2000" b="1" dirty="0" err="1"/>
              <a:t>scattering</a:t>
            </a:r>
            <a:r>
              <a:rPr lang="es-CO" sz="2000" b="1" dirty="0"/>
              <a:t> </a:t>
            </a:r>
            <a:r>
              <a:rPr lang="es-CO" sz="2000" b="1" dirty="0" err="1"/>
              <a:t>is</a:t>
            </a:r>
            <a:r>
              <a:rPr lang="es-CO" sz="2000" b="1" dirty="0"/>
              <a:t> </a:t>
            </a:r>
            <a:r>
              <a:rPr lang="es-CO" sz="2000" b="1" dirty="0" err="1"/>
              <a:t>the</a:t>
            </a:r>
            <a:r>
              <a:rPr lang="es-CO" sz="2000" b="1" dirty="0"/>
              <a:t> </a:t>
            </a:r>
            <a:r>
              <a:rPr lang="es-CO" sz="2000" b="1" dirty="0" err="1"/>
              <a:t>process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</a:t>
            </a:r>
            <a:r>
              <a:rPr lang="es-CO" sz="2000" b="1" dirty="0" err="1"/>
              <a:t>extraction</a:t>
            </a:r>
            <a:r>
              <a:rPr lang="es-CO" sz="2000" b="1" dirty="0"/>
              <a:t> and </a:t>
            </a:r>
            <a:r>
              <a:rPr lang="es-CO" sz="2000" b="1" dirty="0" err="1"/>
              <a:t>re-emission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</a:t>
            </a:r>
            <a:r>
              <a:rPr lang="es-CO" sz="2000" b="1" dirty="0" err="1"/>
              <a:t>energy</a:t>
            </a:r>
            <a:r>
              <a:rPr lang="es-CO" sz="2000" b="1" dirty="0"/>
              <a:t> </a:t>
            </a:r>
            <a:r>
              <a:rPr lang="es-CO" sz="2000" b="1" dirty="0" err="1"/>
              <a:t>by</a:t>
            </a:r>
            <a:r>
              <a:rPr lang="es-CO" sz="2000" b="1" dirty="0"/>
              <a:t> </a:t>
            </a:r>
            <a:r>
              <a:rPr lang="es-CO" sz="2000" b="1" dirty="0" err="1"/>
              <a:t>matter</a:t>
            </a:r>
            <a:r>
              <a:rPr lang="es-CO" sz="2000" b="1" dirty="0"/>
              <a:t>.</a:t>
            </a:r>
          </a:p>
          <a:p>
            <a:pPr algn="just"/>
            <a:endParaRPr lang="es-CO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F9500-380A-501D-888F-0297E3295C97}"/>
              </a:ext>
            </a:extLst>
          </p:cNvPr>
          <p:cNvSpPr txBox="1"/>
          <p:nvPr/>
        </p:nvSpPr>
        <p:spPr>
          <a:xfrm>
            <a:off x="4517009" y="1300397"/>
            <a:ext cx="68527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 err="1"/>
              <a:t>Due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absorption</a:t>
            </a:r>
            <a:r>
              <a:rPr lang="es-CO" dirty="0"/>
              <a:t> and </a:t>
            </a:r>
            <a:r>
              <a:rPr lang="es-CO" dirty="0" err="1"/>
              <a:t>scattering</a:t>
            </a:r>
            <a:r>
              <a:rPr lang="es-CO" dirty="0"/>
              <a:t> are linear </a:t>
            </a:r>
            <a:r>
              <a:rPr lang="es-CO" dirty="0" err="1"/>
              <a:t>with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irradiance</a:t>
            </a:r>
            <a:r>
              <a:rPr lang="es-CO" dirty="0"/>
              <a:t> </a:t>
            </a:r>
            <a:r>
              <a:rPr lang="es-CO" dirty="0" err="1"/>
              <a:t>we</a:t>
            </a:r>
            <a:r>
              <a:rPr lang="es-CO" dirty="0"/>
              <a:t> can define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extinction</a:t>
            </a:r>
            <a:r>
              <a:rPr lang="es-CO" b="1" dirty="0"/>
              <a:t> </a:t>
            </a:r>
            <a:r>
              <a:rPr lang="es-CO" b="1" dirty="0" err="1"/>
              <a:t>cross</a:t>
            </a:r>
            <a:r>
              <a:rPr lang="es-CO" b="1" dirty="0"/>
              <a:t> </a:t>
            </a:r>
            <a:r>
              <a:rPr lang="es-CO" b="1" dirty="0" err="1"/>
              <a:t>section</a:t>
            </a:r>
            <a:r>
              <a:rPr lang="es-CO" b="1" dirty="0"/>
              <a:t> </a:t>
            </a:r>
            <a:r>
              <a:rPr lang="es-CO" dirty="0"/>
              <a:t>as: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/>
              <a:t>And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extinction</a:t>
            </a:r>
            <a:r>
              <a:rPr lang="es-CO" b="1" dirty="0"/>
              <a:t> </a:t>
            </a:r>
            <a:r>
              <a:rPr lang="es-CO" b="1" dirty="0" err="1"/>
              <a:t>coefficient</a:t>
            </a:r>
            <a:r>
              <a:rPr lang="es-CO" dirty="0"/>
              <a:t>: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And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/>
              <a:t>Single </a:t>
            </a:r>
            <a:r>
              <a:rPr lang="es-CO" b="1" dirty="0" err="1"/>
              <a:t>Scattering</a:t>
            </a:r>
            <a:r>
              <a:rPr lang="es-CO" b="1" dirty="0"/>
              <a:t> Albedo </a:t>
            </a:r>
            <a:r>
              <a:rPr lang="es-CO" dirty="0" err="1"/>
              <a:t>represents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fracction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radiation</a:t>
            </a:r>
            <a:r>
              <a:rPr lang="es-CO" b="1" dirty="0"/>
              <a:t> </a:t>
            </a:r>
            <a:r>
              <a:rPr lang="es-CO" b="1" dirty="0" err="1"/>
              <a:t>lost</a:t>
            </a:r>
            <a:r>
              <a:rPr lang="es-CO" b="1" dirty="0"/>
              <a:t> </a:t>
            </a:r>
            <a:r>
              <a:rPr lang="es-CO" b="1" dirty="0" err="1"/>
              <a:t>through</a:t>
            </a:r>
            <a:r>
              <a:rPr lang="es-CO" b="1" dirty="0"/>
              <a:t> </a:t>
            </a:r>
            <a:r>
              <a:rPr lang="es-CO" b="1" dirty="0" err="1"/>
              <a:t>extinction</a:t>
            </a:r>
            <a:r>
              <a:rPr lang="es-CO" b="1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scattered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solid</a:t>
            </a:r>
            <a:r>
              <a:rPr lang="es-CO" dirty="0"/>
              <a:t> angle: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 err="1"/>
              <a:t>Then</a:t>
            </a:r>
            <a:r>
              <a:rPr lang="es-CO" dirty="0"/>
              <a:t>,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fracction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radiation</a:t>
            </a:r>
            <a:r>
              <a:rPr lang="es-CO" b="1" dirty="0"/>
              <a:t> </a:t>
            </a:r>
            <a:r>
              <a:rPr lang="es-CO" b="1" dirty="0" err="1"/>
              <a:t>lost</a:t>
            </a:r>
            <a:r>
              <a:rPr lang="es-CO" b="1" dirty="0"/>
              <a:t> </a:t>
            </a:r>
            <a:r>
              <a:rPr lang="es-CO" b="1" dirty="0" err="1"/>
              <a:t>through</a:t>
            </a:r>
            <a:r>
              <a:rPr lang="es-CO" b="1" dirty="0"/>
              <a:t> </a:t>
            </a:r>
            <a:r>
              <a:rPr lang="es-CO" b="1" dirty="0" err="1"/>
              <a:t>absorption</a:t>
            </a:r>
            <a:r>
              <a:rPr lang="es-CO" dirty="0"/>
              <a:t>:</a:t>
            </a:r>
          </a:p>
          <a:p>
            <a:pPr algn="just"/>
            <a:endParaRPr lang="es-CO" dirty="0"/>
          </a:p>
          <a:p>
            <a:pPr algn="just"/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phase</a:t>
            </a:r>
            <a:r>
              <a:rPr lang="es-CO" b="1" dirty="0"/>
              <a:t> </a:t>
            </a:r>
            <a:r>
              <a:rPr lang="es-CO" b="1" dirty="0" err="1"/>
              <a:t>funtion</a:t>
            </a:r>
            <a:r>
              <a:rPr lang="es-CO" dirty="0"/>
              <a:t> </a:t>
            </a:r>
            <a:r>
              <a:rPr lang="es-CO" dirty="0" err="1"/>
              <a:t>represents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fracction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radiation</a:t>
            </a:r>
            <a:r>
              <a:rPr lang="es-CO" dirty="0"/>
              <a:t> </a:t>
            </a:r>
            <a:r>
              <a:rPr lang="es-CO" dirty="0" err="1"/>
              <a:t>lost</a:t>
            </a:r>
            <a:r>
              <a:rPr lang="es-CO" dirty="0"/>
              <a:t> </a:t>
            </a:r>
            <a:r>
              <a:rPr lang="es-CO" dirty="0" err="1"/>
              <a:t>through</a:t>
            </a:r>
            <a:r>
              <a:rPr lang="es-CO" dirty="0"/>
              <a:t> </a:t>
            </a:r>
            <a:r>
              <a:rPr lang="es-CO" dirty="0" err="1"/>
              <a:t>extinction</a:t>
            </a:r>
            <a:r>
              <a:rPr lang="es-CO" dirty="0"/>
              <a:t> </a:t>
            </a:r>
            <a:r>
              <a:rPr lang="es-CO" b="1" dirty="0" err="1"/>
              <a:t>away</a:t>
            </a:r>
            <a:r>
              <a:rPr lang="es-CO" b="1" dirty="0"/>
              <a:t> </a:t>
            </a:r>
            <a:r>
              <a:rPr lang="es-CO" b="1" dirty="0" err="1"/>
              <a:t>from</a:t>
            </a:r>
            <a:r>
              <a:rPr lang="es-CO" b="1" dirty="0"/>
              <a:t> </a:t>
            </a:r>
            <a:r>
              <a:rPr lang="es-CO" b="1" dirty="0" err="1"/>
              <a:t>the</a:t>
            </a:r>
            <a:r>
              <a:rPr lang="es-CO" b="1" dirty="0"/>
              <a:t> </a:t>
            </a:r>
            <a:r>
              <a:rPr lang="es-CO" b="1" dirty="0" err="1"/>
              <a:t>solid</a:t>
            </a:r>
            <a:r>
              <a:rPr lang="es-CO" b="1" dirty="0"/>
              <a:t> angle </a:t>
            </a:r>
            <a:r>
              <a:rPr lang="es-CO" b="1" dirty="0" err="1"/>
              <a:t>to</a:t>
            </a:r>
            <a:r>
              <a:rPr lang="es-CO" b="1" dirty="0"/>
              <a:t> a new </a:t>
            </a:r>
            <a:r>
              <a:rPr lang="es-CO" b="1" dirty="0" err="1"/>
              <a:t>solid</a:t>
            </a:r>
            <a:r>
              <a:rPr lang="es-CO" b="1" dirty="0"/>
              <a:t> angle</a:t>
            </a:r>
            <a:r>
              <a:rPr lang="es-CO" dirty="0"/>
              <a:t>:</a:t>
            </a:r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4098" name="Picture 2" descr="Define the scattering of light.">
            <a:extLst>
              <a:ext uri="{FF2B5EF4-FFF2-40B4-BE49-F238E27FC236}">
                <a16:creationId xmlns:a16="http://schemas.microsoft.com/office/drawing/2014/main" id="{B7F979A6-5768-90D5-0993-CBD464197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25" y="2756553"/>
            <a:ext cx="2252031" cy="173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8451D-1CA9-498E-BE17-3435E3C2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95" y="1697634"/>
            <a:ext cx="1917415" cy="540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77F3B-E8D2-884C-1676-B5B5B324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220" y="2320514"/>
            <a:ext cx="1526406" cy="573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C0697B-1A5E-F41B-FB65-1F77621CA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57" y="3684657"/>
            <a:ext cx="1226926" cy="586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B2C03D-B71D-7740-BA67-BDEC2660D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1656" y="4143218"/>
            <a:ext cx="1468127" cy="672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C579FF-9978-95DC-83BE-62EBDFC8B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702" y="5492525"/>
            <a:ext cx="2607924" cy="885710"/>
          </a:xfrm>
          <a:prstGeom prst="rect">
            <a:avLst/>
          </a:prstGeom>
        </p:spPr>
      </p:pic>
      <p:pic>
        <p:nvPicPr>
          <p:cNvPr id="8" name="Picture 2" descr="Scattering">
            <a:extLst>
              <a:ext uri="{FF2B5EF4-FFF2-40B4-BE49-F238E27FC236}">
                <a16:creationId xmlns:a16="http://schemas.microsoft.com/office/drawing/2014/main" id="{24EDD97C-4E23-1028-EEEC-4B32465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4" y="4411380"/>
            <a:ext cx="3221652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5BEA-7456-9CEB-EAC0-9A0521D2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CB0A6B6C-39CC-2D60-A776-85923E44585D}"/>
              </a:ext>
            </a:extLst>
          </p:cNvPr>
          <p:cNvSpPr/>
          <p:nvPr/>
        </p:nvSpPr>
        <p:spPr>
          <a:xfrm>
            <a:off x="1396181" y="215081"/>
            <a:ext cx="887852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Radiative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transfer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equation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C387D9-BFB1-C48D-935B-FFDB701E588F}"/>
              </a:ext>
            </a:extLst>
          </p:cNvPr>
          <p:cNvSpPr/>
          <p:nvPr/>
        </p:nvSpPr>
        <p:spPr>
          <a:xfrm>
            <a:off x="1396181" y="179008"/>
            <a:ext cx="887852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38BB982-9E34-503C-723E-D00B6235B9A8}"/>
              </a:ext>
            </a:extLst>
          </p:cNvPr>
          <p:cNvSpPr/>
          <p:nvPr/>
        </p:nvSpPr>
        <p:spPr>
          <a:xfrm>
            <a:off x="434854" y="1057874"/>
            <a:ext cx="11333959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5DDA19CA-937F-85C3-CBAC-A5B25158F98D}"/>
              </a:ext>
            </a:extLst>
          </p:cNvPr>
          <p:cNvSpPr/>
          <p:nvPr/>
        </p:nvSpPr>
        <p:spPr>
          <a:xfrm>
            <a:off x="4866368" y="5899333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09CF2A-7A52-5B25-EA27-E496641E8C80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err="1">
                <a:solidFill>
                  <a:srgbClr val="009BAF"/>
                </a:solidFill>
              </a:rPr>
              <a:t>Taken</a:t>
            </a:r>
            <a:r>
              <a:rPr lang="es-CO" sz="1400" dirty="0">
                <a:solidFill>
                  <a:srgbClr val="009BAF"/>
                </a:solidFill>
              </a:rPr>
              <a:t>: </a:t>
            </a:r>
            <a:r>
              <a:rPr lang="es-CO" sz="1400" dirty="0">
                <a:solidFill>
                  <a:schemeClr val="accent3"/>
                </a:solidFill>
              </a:rPr>
              <a:t>[3]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4E4B05-D43E-D9BB-2EB4-8395A150DC20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DA179-7748-1110-F461-C42680349047}"/>
              </a:ext>
            </a:extLst>
          </p:cNvPr>
          <p:cNvSpPr txBox="1"/>
          <p:nvPr/>
        </p:nvSpPr>
        <p:spPr>
          <a:xfrm>
            <a:off x="854221" y="1184369"/>
            <a:ext cx="10483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dirty="0" err="1"/>
              <a:t>Combining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contribution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emission</a:t>
            </a:r>
            <a:r>
              <a:rPr lang="es-CO" sz="2000" dirty="0"/>
              <a:t> and </a:t>
            </a:r>
            <a:r>
              <a:rPr lang="es-CO" sz="2000" dirty="0" err="1"/>
              <a:t>scattering</a:t>
            </a:r>
            <a:r>
              <a:rPr lang="es-CO" sz="2000" dirty="0"/>
              <a:t> leads </a:t>
            </a:r>
            <a:r>
              <a:rPr lang="es-CO" sz="2000" dirty="0" err="1"/>
              <a:t>us</a:t>
            </a:r>
            <a:r>
              <a:rPr lang="es-CO" sz="2000" dirty="0"/>
              <a:t>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b="1" dirty="0"/>
              <a:t>total </a:t>
            </a:r>
            <a:r>
              <a:rPr lang="es-CO" sz="2000" b="1" dirty="0" err="1"/>
              <a:t>source</a:t>
            </a:r>
            <a:r>
              <a:rPr lang="es-CO" sz="2000" b="1" dirty="0"/>
              <a:t> </a:t>
            </a:r>
            <a:r>
              <a:rPr lang="es-CO" sz="2000" b="1" dirty="0" err="1"/>
              <a:t>function</a:t>
            </a:r>
            <a:r>
              <a:rPr lang="es-CO" sz="2000" dirty="0"/>
              <a:t>:</a:t>
            </a:r>
          </a:p>
          <a:p>
            <a:pPr algn="just"/>
            <a:endParaRPr lang="es-CO" sz="2000" b="1" dirty="0"/>
          </a:p>
          <a:p>
            <a:pPr algn="just"/>
            <a:endParaRPr lang="es-CO" sz="2000" b="1" dirty="0"/>
          </a:p>
          <a:p>
            <a:pPr algn="just"/>
            <a:endParaRPr lang="es-CO" sz="2000" b="1" dirty="0"/>
          </a:p>
          <a:p>
            <a:pPr algn="just"/>
            <a:endParaRPr lang="es-CO" sz="2000" b="1" dirty="0"/>
          </a:p>
          <a:p>
            <a:pPr algn="just"/>
            <a:r>
              <a:rPr lang="es-CO" sz="2000" dirty="0"/>
              <a:t>In general </a:t>
            </a:r>
            <a:r>
              <a:rPr lang="es-CO" sz="2000" dirty="0" err="1"/>
              <a:t>form</a:t>
            </a:r>
            <a:r>
              <a:rPr lang="es-CO" sz="2000" dirty="0"/>
              <a:t>,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b="1" dirty="0" err="1"/>
              <a:t>radiative</a:t>
            </a:r>
            <a:r>
              <a:rPr lang="es-CO" sz="2000" b="1" dirty="0"/>
              <a:t> transfer </a:t>
            </a:r>
            <a:r>
              <a:rPr lang="es-CO" sz="2000" b="1" dirty="0" err="1"/>
              <a:t>equation</a:t>
            </a:r>
            <a:r>
              <a:rPr lang="es-CO" sz="2000" dirty="0"/>
              <a:t> </a:t>
            </a:r>
            <a:r>
              <a:rPr lang="es-CO" sz="2000" dirty="0" err="1"/>
              <a:t>collecting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extinction</a:t>
            </a:r>
            <a:r>
              <a:rPr lang="es-CO" sz="2000" dirty="0"/>
              <a:t> </a:t>
            </a:r>
            <a:r>
              <a:rPr lang="es-CO" sz="2000" dirty="0" err="1"/>
              <a:t>energy</a:t>
            </a:r>
            <a:r>
              <a:rPr lang="es-CO" sz="2000" dirty="0"/>
              <a:t> and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introduction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energy</a:t>
            </a:r>
            <a:r>
              <a:rPr lang="es-CO" sz="2000" dirty="0"/>
              <a:t> </a:t>
            </a:r>
            <a:r>
              <a:rPr lang="es-CO" sz="2000" dirty="0" err="1"/>
              <a:t>yields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net </a:t>
            </a:r>
            <a:r>
              <a:rPr lang="es-CO" sz="2000" dirty="0" err="1"/>
              <a:t>rate</a:t>
            </a:r>
            <a:r>
              <a:rPr lang="es-CO" sz="2000" dirty="0"/>
              <a:t> at </a:t>
            </a:r>
            <a:r>
              <a:rPr lang="es-CO" sz="2000" dirty="0" err="1"/>
              <a:t>which</a:t>
            </a:r>
            <a:r>
              <a:rPr lang="es-CO" sz="2000" dirty="0"/>
              <a:t> </a:t>
            </a:r>
            <a:r>
              <a:rPr lang="es-CO" sz="2000" dirty="0" err="1"/>
              <a:t>intensity</a:t>
            </a:r>
            <a:r>
              <a:rPr lang="es-CO" sz="2000" dirty="0"/>
              <a:t> </a:t>
            </a:r>
            <a:r>
              <a:rPr lang="es-CO" sz="2000" dirty="0" err="1"/>
              <a:t>inside</a:t>
            </a:r>
            <a:r>
              <a:rPr lang="es-CO" sz="2000" dirty="0"/>
              <a:t> a </a:t>
            </a:r>
            <a:r>
              <a:rPr lang="es-CO" sz="2000" dirty="0" err="1"/>
              <a:t>solid</a:t>
            </a:r>
            <a:r>
              <a:rPr lang="es-CO" sz="2000" dirty="0"/>
              <a:t> angle </a:t>
            </a:r>
            <a:r>
              <a:rPr lang="es-CO" sz="2000" dirty="0" err="1"/>
              <a:t>changes</a:t>
            </a:r>
            <a:r>
              <a:rPr lang="es-CO" sz="2000" dirty="0"/>
              <a:t> in </a:t>
            </a:r>
            <a:r>
              <a:rPr lang="es-CO" sz="2000" dirty="0" err="1"/>
              <a:t>the</a:t>
            </a:r>
            <a:r>
              <a:rPr lang="es-CO" sz="2000" dirty="0"/>
              <a:t> s </a:t>
            </a:r>
            <a:r>
              <a:rPr lang="es-CO" sz="2000" dirty="0" err="1"/>
              <a:t>direction</a:t>
            </a:r>
            <a:r>
              <a:rPr lang="es-CO" sz="2000" dirty="0"/>
              <a:t>:</a:t>
            </a:r>
          </a:p>
          <a:p>
            <a:pPr algn="just"/>
            <a:endParaRPr lang="es-CO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995CC-3BBF-1CCB-3DF0-8D3F1EFF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15" y="1747684"/>
            <a:ext cx="6278677" cy="8162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431BF-E148-ABF1-FB1A-BD61F6FB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0" y="3460203"/>
            <a:ext cx="3104010" cy="1302057"/>
          </a:xfrm>
          <a:prstGeom prst="rect">
            <a:avLst/>
          </a:prstGeom>
        </p:spPr>
      </p:pic>
      <p:sp>
        <p:nvSpPr>
          <p:cNvPr id="16" name="Rectángulo 2">
            <a:extLst>
              <a:ext uri="{FF2B5EF4-FFF2-40B4-BE49-F238E27FC236}">
                <a16:creationId xmlns:a16="http://schemas.microsoft.com/office/drawing/2014/main" id="{EE01C258-EE1C-21CC-579C-B18E56A8C9C2}"/>
              </a:ext>
            </a:extLst>
          </p:cNvPr>
          <p:cNvSpPr/>
          <p:nvPr/>
        </p:nvSpPr>
        <p:spPr>
          <a:xfrm>
            <a:off x="4153216" y="3539071"/>
            <a:ext cx="3113414" cy="111823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D5AC289-D944-5048-6805-1ABFCCD0CE7D}"/>
              </a:ext>
            </a:extLst>
          </p:cNvPr>
          <p:cNvSpPr/>
          <p:nvPr/>
        </p:nvSpPr>
        <p:spPr>
          <a:xfrm>
            <a:off x="645056" y="5049579"/>
            <a:ext cx="965330" cy="582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5CF91-9C68-D570-BE4F-9D989B40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86" y="4689887"/>
            <a:ext cx="3104010" cy="13020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5189C-F95A-4574-15A9-BDC6A942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4"/>
          <a:stretch/>
        </p:blipFill>
        <p:spPr>
          <a:xfrm>
            <a:off x="4153216" y="4967834"/>
            <a:ext cx="6273011" cy="90765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03EB43-A903-E8F5-A6C4-41C8E2A7FC49}"/>
              </a:ext>
            </a:extLst>
          </p:cNvPr>
          <p:cNvSpPr/>
          <p:nvPr/>
        </p:nvSpPr>
        <p:spPr>
          <a:xfrm rot="10800000">
            <a:off x="10581420" y="5049579"/>
            <a:ext cx="965330" cy="582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23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delo centrado en el estudiante">
  <a:themeElements>
    <a:clrScheme name="Colores Institucionales">
      <a:dk1>
        <a:srgbClr val="0E4753"/>
      </a:dk1>
      <a:lt1>
        <a:sysClr val="window" lastClr="FFFFFF"/>
      </a:lt1>
      <a:dk2>
        <a:srgbClr val="0D3240"/>
      </a:dk2>
      <a:lt2>
        <a:srgbClr val="06D0B3"/>
      </a:lt2>
      <a:accent1>
        <a:srgbClr val="218B99"/>
      </a:accent1>
      <a:accent2>
        <a:srgbClr val="009BAF"/>
      </a:accent2>
      <a:accent3>
        <a:srgbClr val="06141C"/>
      </a:accent3>
      <a:accent4>
        <a:srgbClr val="7F7F7F"/>
      </a:accent4>
      <a:accent5>
        <a:srgbClr val="595959"/>
      </a:accent5>
      <a:accent6>
        <a:srgbClr val="404040"/>
      </a:accent6>
      <a:hlink>
        <a:srgbClr val="218B99"/>
      </a:hlink>
      <a:folHlink>
        <a:srgbClr val="009BA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Institucional-2022-ESCUELA" id="{2260D220-5B66-4366-9742-89BA75C09B66}" vid="{2C2E5958-A969-412B-9A6B-08EA2F1DA272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08D55975E77540A32E185AA54345C7" ma:contentTypeVersion="8" ma:contentTypeDescription="Crear nuevo documento." ma:contentTypeScope="" ma:versionID="94c4daf1a7d935cccf5f6f2f820901cb">
  <xsd:schema xmlns:xsd="http://www.w3.org/2001/XMLSchema" xmlns:xs="http://www.w3.org/2001/XMLSchema" xmlns:p="http://schemas.microsoft.com/office/2006/metadata/properties" xmlns:ns3="3fc2752e-1d1c-407d-b249-05ec589f3e6d" xmlns:ns4="4c62d9aa-111b-4dda-8d41-fa0b40b7f845" targetNamespace="http://schemas.microsoft.com/office/2006/metadata/properties" ma:root="true" ma:fieldsID="4fd72dd8a6aac75d9fdd0e9606421783" ns3:_="" ns4:_="">
    <xsd:import namespace="3fc2752e-1d1c-407d-b249-05ec589f3e6d"/>
    <xsd:import namespace="4c62d9aa-111b-4dda-8d41-fa0b40b7f8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2752e-1d1c-407d-b249-05ec589f3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2d9aa-111b-4dda-8d41-fa0b40b7f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2d9aa-111b-4dda-8d41-fa0b40b7f8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1B857-24A5-4043-B356-3E0843D3C4A6}">
  <ds:schemaRefs>
    <ds:schemaRef ds:uri="3fc2752e-1d1c-407d-b249-05ec589f3e6d"/>
    <ds:schemaRef ds:uri="4c62d9aa-111b-4dda-8d41-fa0b40b7f8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3989B6-EA4E-47C3-AE16-2448F390677C}">
  <ds:schemaRefs>
    <ds:schemaRef ds:uri="4c62d9aa-111b-4dda-8d41-fa0b40b7f84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3fc2752e-1d1c-407d-b249-05ec589f3e6d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C637FBC-8239-42DE-8D4E-B860E128C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4771</TotalTime>
  <Words>1497</Words>
  <Application>Microsoft Office PowerPoint</Application>
  <PresentationFormat>Widescreen</PresentationFormat>
  <Paragraphs>202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Cambria Math</vt:lpstr>
      <vt:lpstr>Corbel</vt:lpstr>
      <vt:lpstr>Söhne</vt:lpstr>
      <vt:lpstr>Symbol</vt:lpstr>
      <vt:lpstr>Modelo centrado en el estudiante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 Diaz Quintero</dc:creator>
  <cp:lastModifiedBy>Fernando Londoño Palacio</cp:lastModifiedBy>
  <cp:revision>24</cp:revision>
  <dcterms:created xsi:type="dcterms:W3CDTF">2023-09-19T02:54:06Z</dcterms:created>
  <dcterms:modified xsi:type="dcterms:W3CDTF">2024-03-14T21:33:44Z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0x010100F708D55975E77540A32E185AA54345C7</vt:lpwstr>
  </property>
</Properties>
</file>